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0"/>
  </p:notesMasterIdLst>
  <p:sldIdLst>
    <p:sldId id="278" r:id="rId2"/>
    <p:sldId id="257" r:id="rId3"/>
    <p:sldId id="259" r:id="rId4"/>
    <p:sldId id="260" r:id="rId5"/>
    <p:sldId id="261" r:id="rId6"/>
    <p:sldId id="262" r:id="rId7"/>
    <p:sldId id="277" r:id="rId8"/>
    <p:sldId id="279" r:id="rId9"/>
  </p:sldIdLst>
  <p:sldSz cx="9144000" cy="5143500" type="screen16x9"/>
  <p:notesSz cx="6858000" cy="9144000"/>
  <p:embeddedFontLst>
    <p:embeddedFont>
      <p:font typeface="Bebas Neue" panose="020B0606020202050201" pitchFamily="34" charset="0"/>
      <p:regular r:id="rId11"/>
    </p:embeddedFont>
    <p:embeddedFont>
      <p:font typeface="Lato" panose="020F0502020204030203" pitchFamily="34" charset="0"/>
      <p:regular r:id="rId12"/>
      <p:bold r:id="rId13"/>
      <p:italic r:id="rId14"/>
      <p:boldItalic r:id="rId15"/>
    </p:embeddedFont>
    <p:embeddedFont>
      <p:font typeface="Montserrat" panose="00000500000000000000" pitchFamily="2"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10B471-E5AC-401F-AA36-4F8F07440622}">
  <a:tblStyle styleId="{1C10B471-E5AC-401F-AA36-4F8F0744062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2" d="100"/>
          <a:sy n="122" d="100"/>
        </p:scale>
        <p:origin x="322" y="9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heme" Target="theme/theme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11e7c571f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11e7c571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0" y="-19050"/>
            <a:ext cx="9144000" cy="5162700"/>
            <a:chOff x="0" y="-19050"/>
            <a:chExt cx="9144000" cy="5162700"/>
          </a:xfrm>
        </p:grpSpPr>
        <p:sp>
          <p:nvSpPr>
            <p:cNvPr id="19" name="Google Shape;19;p3"/>
            <p:cNvSpPr/>
            <p:nvPr/>
          </p:nvSpPr>
          <p:spPr>
            <a:xfrm>
              <a:off x="0" y="86100"/>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0" y="4695575"/>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8428900" y="4695575"/>
              <a:ext cx="623100" cy="344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92200" y="86100"/>
              <a:ext cx="623100" cy="34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0" y="-19050"/>
              <a:ext cx="9144000" cy="5162700"/>
            </a:xfrm>
            <a:prstGeom prst="frame">
              <a:avLst>
                <a:gd name="adj1" fmla="val 2042"/>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txBox="1">
            <a:spLocks noGrp="1"/>
          </p:cNvSpPr>
          <p:nvPr>
            <p:ph type="title"/>
          </p:nvPr>
        </p:nvSpPr>
        <p:spPr>
          <a:xfrm>
            <a:off x="4725100" y="2259369"/>
            <a:ext cx="3703800" cy="14745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 name="Google Shape;25;p3"/>
          <p:cNvSpPr txBox="1">
            <a:spLocks noGrp="1"/>
          </p:cNvSpPr>
          <p:nvPr>
            <p:ph type="title" idx="2" hasCustomPrompt="1"/>
          </p:nvPr>
        </p:nvSpPr>
        <p:spPr>
          <a:xfrm>
            <a:off x="4725100" y="1409638"/>
            <a:ext cx="1204200" cy="9645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solidFill>
                  <a:schemeClr val="accent4"/>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6" name="Google Shape;26;p3"/>
          <p:cNvSpPr>
            <a:spLocks noGrp="1"/>
          </p:cNvSpPr>
          <p:nvPr>
            <p:ph type="pic" idx="3"/>
          </p:nvPr>
        </p:nvSpPr>
        <p:spPr>
          <a:xfrm>
            <a:off x="2523800" y="1118125"/>
            <a:ext cx="1838400" cy="29073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61"/>
        <p:cNvGrpSpPr/>
        <p:nvPr/>
      </p:nvGrpSpPr>
      <p:grpSpPr>
        <a:xfrm>
          <a:off x="0" y="0"/>
          <a:ext cx="0" cy="0"/>
          <a:chOff x="0" y="0"/>
          <a:chExt cx="0" cy="0"/>
        </a:xfrm>
      </p:grpSpPr>
      <p:sp>
        <p:nvSpPr>
          <p:cNvPr id="262" name="Google Shape;262;p24"/>
          <p:cNvSpPr/>
          <p:nvPr/>
        </p:nvSpPr>
        <p:spPr>
          <a:xfrm rot="1240342">
            <a:off x="782912" y="2341708"/>
            <a:ext cx="1276031" cy="3773004"/>
          </a:xfrm>
          <a:custGeom>
            <a:avLst/>
            <a:gdLst/>
            <a:ahLst/>
            <a:cxnLst/>
            <a:rect l="l" t="t" r="r" b="b"/>
            <a:pathLst>
              <a:path w="13898" h="41094" extrusionOk="0">
                <a:moveTo>
                  <a:pt x="9670" y="4795"/>
                </a:moveTo>
                <a:cubicBezTo>
                  <a:pt x="9793" y="4795"/>
                  <a:pt x="9869" y="4833"/>
                  <a:pt x="9992" y="4871"/>
                </a:cubicBezTo>
                <a:cubicBezTo>
                  <a:pt x="9869" y="5108"/>
                  <a:pt x="9717" y="5269"/>
                  <a:pt x="9518" y="5307"/>
                </a:cubicBezTo>
                <a:cubicBezTo>
                  <a:pt x="9497" y="5316"/>
                  <a:pt x="9472" y="5321"/>
                  <a:pt x="9445" y="5321"/>
                </a:cubicBezTo>
                <a:cubicBezTo>
                  <a:pt x="9362" y="5321"/>
                  <a:pt x="9260" y="5277"/>
                  <a:pt x="9196" y="5184"/>
                </a:cubicBezTo>
                <a:cubicBezTo>
                  <a:pt x="9120" y="5146"/>
                  <a:pt x="9082" y="5070"/>
                  <a:pt x="9082" y="5032"/>
                </a:cubicBezTo>
                <a:cubicBezTo>
                  <a:pt x="9120" y="4985"/>
                  <a:pt x="9158" y="4909"/>
                  <a:pt x="9196" y="4871"/>
                </a:cubicBezTo>
                <a:cubicBezTo>
                  <a:pt x="9319" y="4833"/>
                  <a:pt x="9433" y="4795"/>
                  <a:pt x="9594" y="4795"/>
                </a:cubicBezTo>
                <a:close/>
                <a:moveTo>
                  <a:pt x="10923" y="18530"/>
                </a:moveTo>
                <a:cubicBezTo>
                  <a:pt x="11177" y="18530"/>
                  <a:pt x="11416" y="18572"/>
                  <a:pt x="11613" y="18655"/>
                </a:cubicBezTo>
                <a:cubicBezTo>
                  <a:pt x="11926" y="18731"/>
                  <a:pt x="12002" y="18930"/>
                  <a:pt x="12040" y="19053"/>
                </a:cubicBezTo>
                <a:cubicBezTo>
                  <a:pt x="12163" y="19328"/>
                  <a:pt x="11964" y="19603"/>
                  <a:pt x="11888" y="19679"/>
                </a:cubicBezTo>
                <a:cubicBezTo>
                  <a:pt x="11641" y="19969"/>
                  <a:pt x="11294" y="20121"/>
                  <a:pt x="10999" y="20121"/>
                </a:cubicBezTo>
                <a:cubicBezTo>
                  <a:pt x="10966" y="20121"/>
                  <a:pt x="10934" y="20119"/>
                  <a:pt x="10902" y="20115"/>
                </a:cubicBezTo>
                <a:cubicBezTo>
                  <a:pt x="10305" y="20001"/>
                  <a:pt x="9869" y="19442"/>
                  <a:pt x="9670" y="18854"/>
                </a:cubicBezTo>
                <a:cubicBezTo>
                  <a:pt x="9755" y="18854"/>
                  <a:pt x="9793" y="18816"/>
                  <a:pt x="9831" y="18778"/>
                </a:cubicBezTo>
                <a:cubicBezTo>
                  <a:pt x="10179" y="18612"/>
                  <a:pt x="10567" y="18530"/>
                  <a:pt x="10923" y="18530"/>
                </a:cubicBezTo>
                <a:close/>
                <a:moveTo>
                  <a:pt x="2484" y="28922"/>
                </a:moveTo>
                <a:cubicBezTo>
                  <a:pt x="2560" y="28969"/>
                  <a:pt x="2721" y="29007"/>
                  <a:pt x="2844" y="29244"/>
                </a:cubicBezTo>
                <a:cubicBezTo>
                  <a:pt x="2958" y="29595"/>
                  <a:pt x="2996" y="30069"/>
                  <a:pt x="2844" y="30429"/>
                </a:cubicBezTo>
                <a:cubicBezTo>
                  <a:pt x="2797" y="30628"/>
                  <a:pt x="2721" y="30780"/>
                  <a:pt x="2607" y="30941"/>
                </a:cubicBezTo>
                <a:cubicBezTo>
                  <a:pt x="2133" y="30742"/>
                  <a:pt x="1735" y="30344"/>
                  <a:pt x="1659" y="29832"/>
                </a:cubicBezTo>
                <a:cubicBezTo>
                  <a:pt x="1612" y="29595"/>
                  <a:pt x="1773" y="29282"/>
                  <a:pt x="2010" y="29083"/>
                </a:cubicBezTo>
                <a:cubicBezTo>
                  <a:pt x="2086" y="29007"/>
                  <a:pt x="2247" y="28922"/>
                  <a:pt x="2408" y="28922"/>
                </a:cubicBezTo>
                <a:close/>
                <a:moveTo>
                  <a:pt x="7156" y="1"/>
                </a:moveTo>
                <a:cubicBezTo>
                  <a:pt x="6885" y="1"/>
                  <a:pt x="6629" y="20"/>
                  <a:pt x="6399" y="55"/>
                </a:cubicBezTo>
                <a:lnTo>
                  <a:pt x="6674" y="1629"/>
                </a:lnTo>
                <a:cubicBezTo>
                  <a:pt x="6828" y="1605"/>
                  <a:pt x="6998" y="1593"/>
                  <a:pt x="7175" y="1593"/>
                </a:cubicBezTo>
                <a:cubicBezTo>
                  <a:pt x="7858" y="1593"/>
                  <a:pt x="8653" y="1774"/>
                  <a:pt x="9120" y="2188"/>
                </a:cubicBezTo>
                <a:cubicBezTo>
                  <a:pt x="9433" y="2463"/>
                  <a:pt x="9717" y="2776"/>
                  <a:pt x="9869" y="3212"/>
                </a:cubicBezTo>
                <a:cubicBezTo>
                  <a:pt x="9775" y="3199"/>
                  <a:pt x="9680" y="3193"/>
                  <a:pt x="9585" y="3193"/>
                </a:cubicBezTo>
                <a:cubicBezTo>
                  <a:pt x="9121" y="3193"/>
                  <a:pt x="8649" y="3343"/>
                  <a:pt x="8295" y="3610"/>
                </a:cubicBezTo>
                <a:cubicBezTo>
                  <a:pt x="7859" y="3923"/>
                  <a:pt x="7584" y="4359"/>
                  <a:pt x="7537" y="4833"/>
                </a:cubicBezTo>
                <a:cubicBezTo>
                  <a:pt x="7461" y="5383"/>
                  <a:pt x="7660" y="5933"/>
                  <a:pt x="8096" y="6331"/>
                </a:cubicBezTo>
                <a:cubicBezTo>
                  <a:pt x="8478" y="6713"/>
                  <a:pt x="8990" y="6916"/>
                  <a:pt x="9481" y="6916"/>
                </a:cubicBezTo>
                <a:cubicBezTo>
                  <a:pt x="9600" y="6916"/>
                  <a:pt x="9717" y="6905"/>
                  <a:pt x="9831" y="6881"/>
                </a:cubicBezTo>
                <a:cubicBezTo>
                  <a:pt x="10305" y="6767"/>
                  <a:pt x="10741" y="6492"/>
                  <a:pt x="11054" y="6094"/>
                </a:cubicBezTo>
                <a:cubicBezTo>
                  <a:pt x="12002" y="7715"/>
                  <a:pt x="12163" y="9810"/>
                  <a:pt x="11376" y="11469"/>
                </a:cubicBezTo>
                <a:cubicBezTo>
                  <a:pt x="11016" y="12180"/>
                  <a:pt x="10542" y="12853"/>
                  <a:pt x="10030" y="13517"/>
                </a:cubicBezTo>
                <a:cubicBezTo>
                  <a:pt x="9831" y="13801"/>
                  <a:pt x="9632" y="14076"/>
                  <a:pt x="9433" y="14389"/>
                </a:cubicBezTo>
                <a:cubicBezTo>
                  <a:pt x="8845" y="15261"/>
                  <a:pt x="8011" y="16560"/>
                  <a:pt x="8011" y="18067"/>
                </a:cubicBezTo>
                <a:cubicBezTo>
                  <a:pt x="6314" y="19404"/>
                  <a:pt x="5290" y="21575"/>
                  <a:pt x="5404" y="23708"/>
                </a:cubicBezTo>
                <a:cubicBezTo>
                  <a:pt x="5451" y="24542"/>
                  <a:pt x="5641" y="25329"/>
                  <a:pt x="5840" y="26078"/>
                </a:cubicBezTo>
                <a:cubicBezTo>
                  <a:pt x="6115" y="27225"/>
                  <a:pt x="6399" y="28334"/>
                  <a:pt x="6077" y="29320"/>
                </a:cubicBezTo>
                <a:cubicBezTo>
                  <a:pt x="5802" y="30107"/>
                  <a:pt x="5129" y="30742"/>
                  <a:pt x="4342" y="31017"/>
                </a:cubicBezTo>
                <a:lnTo>
                  <a:pt x="4342" y="30979"/>
                </a:lnTo>
                <a:cubicBezTo>
                  <a:pt x="4617" y="30192"/>
                  <a:pt x="4579" y="29282"/>
                  <a:pt x="4266" y="28571"/>
                </a:cubicBezTo>
                <a:cubicBezTo>
                  <a:pt x="3982" y="28021"/>
                  <a:pt x="3555" y="27623"/>
                  <a:pt x="2996" y="27424"/>
                </a:cubicBezTo>
                <a:cubicBezTo>
                  <a:pt x="2808" y="27364"/>
                  <a:pt x="2609" y="27334"/>
                  <a:pt x="2406" y="27334"/>
                </a:cubicBezTo>
                <a:cubicBezTo>
                  <a:pt x="1931" y="27334"/>
                  <a:pt x="1436" y="27501"/>
                  <a:pt x="1024" y="27860"/>
                </a:cubicBezTo>
                <a:cubicBezTo>
                  <a:pt x="351" y="28410"/>
                  <a:pt x="0" y="29244"/>
                  <a:pt x="114" y="30031"/>
                </a:cubicBezTo>
                <a:cubicBezTo>
                  <a:pt x="237" y="30979"/>
                  <a:pt x="863" y="31813"/>
                  <a:pt x="1735" y="32287"/>
                </a:cubicBezTo>
                <a:cubicBezTo>
                  <a:pt x="1612" y="32477"/>
                  <a:pt x="1498" y="32676"/>
                  <a:pt x="1375" y="32913"/>
                </a:cubicBezTo>
                <a:cubicBezTo>
                  <a:pt x="427" y="34733"/>
                  <a:pt x="626" y="37141"/>
                  <a:pt x="1849" y="38800"/>
                </a:cubicBezTo>
                <a:cubicBezTo>
                  <a:pt x="3034" y="40421"/>
                  <a:pt x="4456" y="41094"/>
                  <a:pt x="6674" y="41094"/>
                </a:cubicBezTo>
                <a:lnTo>
                  <a:pt x="7262" y="41094"/>
                </a:lnTo>
                <a:lnTo>
                  <a:pt x="7186" y="39511"/>
                </a:lnTo>
                <a:cubicBezTo>
                  <a:pt x="7004" y="39519"/>
                  <a:pt x="6827" y="39523"/>
                  <a:pt x="6655" y="39523"/>
                </a:cubicBezTo>
                <a:cubicBezTo>
                  <a:pt x="5194" y="39523"/>
                  <a:pt x="4107" y="39196"/>
                  <a:pt x="3157" y="37890"/>
                </a:cubicBezTo>
                <a:cubicBezTo>
                  <a:pt x="2247" y="36667"/>
                  <a:pt x="2133" y="34970"/>
                  <a:pt x="2797" y="33624"/>
                </a:cubicBezTo>
                <a:cubicBezTo>
                  <a:pt x="2958" y="33311"/>
                  <a:pt x="3157" y="33036"/>
                  <a:pt x="3356" y="32714"/>
                </a:cubicBezTo>
                <a:cubicBezTo>
                  <a:pt x="3417" y="32716"/>
                  <a:pt x="3478" y="32718"/>
                  <a:pt x="3539" y="32718"/>
                </a:cubicBezTo>
                <a:cubicBezTo>
                  <a:pt x="5332" y="32718"/>
                  <a:pt x="7043" y="31517"/>
                  <a:pt x="7584" y="29794"/>
                </a:cubicBezTo>
                <a:cubicBezTo>
                  <a:pt x="8011" y="28372"/>
                  <a:pt x="7698" y="27026"/>
                  <a:pt x="7347" y="25689"/>
                </a:cubicBezTo>
                <a:cubicBezTo>
                  <a:pt x="7186" y="24978"/>
                  <a:pt x="7025" y="24305"/>
                  <a:pt x="6987" y="23632"/>
                </a:cubicBezTo>
                <a:cubicBezTo>
                  <a:pt x="6911" y="22248"/>
                  <a:pt x="7423" y="20864"/>
                  <a:pt x="8371" y="19840"/>
                </a:cubicBezTo>
                <a:cubicBezTo>
                  <a:pt x="8807" y="20712"/>
                  <a:pt x="9556" y="21461"/>
                  <a:pt x="10580" y="21660"/>
                </a:cubicBezTo>
                <a:cubicBezTo>
                  <a:pt x="10731" y="21694"/>
                  <a:pt x="10885" y="21711"/>
                  <a:pt x="11040" y="21711"/>
                </a:cubicBezTo>
                <a:cubicBezTo>
                  <a:pt x="11782" y="21711"/>
                  <a:pt x="12548" y="21332"/>
                  <a:pt x="13073" y="20712"/>
                </a:cubicBezTo>
                <a:cubicBezTo>
                  <a:pt x="13661" y="20039"/>
                  <a:pt x="13822" y="19205"/>
                  <a:pt x="13509" y="18456"/>
                </a:cubicBezTo>
                <a:cubicBezTo>
                  <a:pt x="13310" y="17868"/>
                  <a:pt x="12836" y="17432"/>
                  <a:pt x="12201" y="17157"/>
                </a:cubicBezTo>
                <a:cubicBezTo>
                  <a:pt x="11845" y="17020"/>
                  <a:pt x="11440" y="16951"/>
                  <a:pt x="11021" y="16951"/>
                </a:cubicBezTo>
                <a:cubicBezTo>
                  <a:pt x="10601" y="16951"/>
                  <a:pt x="10167" y="17020"/>
                  <a:pt x="9755" y="17157"/>
                </a:cubicBezTo>
                <a:cubicBezTo>
                  <a:pt x="9907" y="16560"/>
                  <a:pt x="10267" y="15972"/>
                  <a:pt x="10741" y="15299"/>
                </a:cubicBezTo>
                <a:cubicBezTo>
                  <a:pt x="10902" y="15024"/>
                  <a:pt x="11092" y="14749"/>
                  <a:pt x="11291" y="14465"/>
                </a:cubicBezTo>
                <a:cubicBezTo>
                  <a:pt x="11850" y="13754"/>
                  <a:pt x="12400" y="13005"/>
                  <a:pt x="12798" y="12142"/>
                </a:cubicBezTo>
                <a:cubicBezTo>
                  <a:pt x="13898" y="9772"/>
                  <a:pt x="13585" y="6767"/>
                  <a:pt x="12040" y="4672"/>
                </a:cubicBezTo>
                <a:cubicBezTo>
                  <a:pt x="11888" y="4511"/>
                  <a:pt x="11765" y="4359"/>
                  <a:pt x="11651" y="4198"/>
                </a:cubicBezTo>
                <a:cubicBezTo>
                  <a:pt x="11566" y="2814"/>
                  <a:pt x="11139" y="1828"/>
                  <a:pt x="10191" y="1003"/>
                </a:cubicBezTo>
                <a:cubicBezTo>
                  <a:pt x="9322" y="260"/>
                  <a:pt x="8138" y="1"/>
                  <a:pt x="7156" y="1"/>
                </a:cubicBezTo>
                <a:close/>
              </a:path>
            </a:pathLst>
          </a:cu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rot="-8652135">
            <a:off x="2212367" y="655255"/>
            <a:ext cx="2539146" cy="4199622"/>
          </a:xfrm>
          <a:custGeom>
            <a:avLst/>
            <a:gdLst/>
            <a:ahLst/>
            <a:cxnLst/>
            <a:rect l="l" t="t" r="r" b="b"/>
            <a:pathLst>
              <a:path w="27655" h="45740" extrusionOk="0">
                <a:moveTo>
                  <a:pt x="13510" y="4701"/>
                </a:moveTo>
                <a:cubicBezTo>
                  <a:pt x="13747" y="5175"/>
                  <a:pt x="13908" y="5725"/>
                  <a:pt x="13870" y="6237"/>
                </a:cubicBezTo>
                <a:cubicBezTo>
                  <a:pt x="13785" y="6796"/>
                  <a:pt x="13349" y="7422"/>
                  <a:pt x="12799" y="7422"/>
                </a:cubicBezTo>
                <a:cubicBezTo>
                  <a:pt x="12771" y="7426"/>
                  <a:pt x="12744" y="7428"/>
                  <a:pt x="12717" y="7428"/>
                </a:cubicBezTo>
                <a:cubicBezTo>
                  <a:pt x="12439" y="7428"/>
                  <a:pt x="12204" y="7221"/>
                  <a:pt x="12126" y="7109"/>
                </a:cubicBezTo>
                <a:cubicBezTo>
                  <a:pt x="11851" y="6796"/>
                  <a:pt x="11737" y="6398"/>
                  <a:pt x="11813" y="6085"/>
                </a:cubicBezTo>
                <a:cubicBezTo>
                  <a:pt x="11927" y="5374"/>
                  <a:pt x="12685" y="4815"/>
                  <a:pt x="13510" y="4701"/>
                </a:cubicBezTo>
                <a:close/>
                <a:moveTo>
                  <a:pt x="5156" y="7560"/>
                </a:moveTo>
                <a:cubicBezTo>
                  <a:pt x="5358" y="7560"/>
                  <a:pt x="5574" y="7598"/>
                  <a:pt x="5765" y="7706"/>
                </a:cubicBezTo>
                <a:cubicBezTo>
                  <a:pt x="6239" y="7981"/>
                  <a:pt x="6324" y="8531"/>
                  <a:pt x="6324" y="8768"/>
                </a:cubicBezTo>
                <a:cubicBezTo>
                  <a:pt x="6362" y="9365"/>
                  <a:pt x="6125" y="9915"/>
                  <a:pt x="5727" y="10228"/>
                </a:cubicBezTo>
                <a:cubicBezTo>
                  <a:pt x="5425" y="10453"/>
                  <a:pt x="5034" y="10562"/>
                  <a:pt x="4620" y="10562"/>
                </a:cubicBezTo>
                <a:cubicBezTo>
                  <a:pt x="4006" y="10562"/>
                  <a:pt x="3343" y="10324"/>
                  <a:pt x="2845" y="9877"/>
                </a:cubicBezTo>
                <a:cubicBezTo>
                  <a:pt x="2921" y="9441"/>
                  <a:pt x="3082" y="9081"/>
                  <a:pt x="3243" y="8768"/>
                </a:cubicBezTo>
                <a:cubicBezTo>
                  <a:pt x="3556" y="8218"/>
                  <a:pt x="4106" y="7782"/>
                  <a:pt x="4703" y="7621"/>
                </a:cubicBezTo>
                <a:cubicBezTo>
                  <a:pt x="4828" y="7586"/>
                  <a:pt x="4987" y="7560"/>
                  <a:pt x="5156" y="7560"/>
                </a:cubicBezTo>
                <a:close/>
                <a:moveTo>
                  <a:pt x="7945" y="28562"/>
                </a:moveTo>
                <a:cubicBezTo>
                  <a:pt x="8419" y="28562"/>
                  <a:pt x="8846" y="28752"/>
                  <a:pt x="9168" y="28951"/>
                </a:cubicBezTo>
                <a:cubicBezTo>
                  <a:pt x="8893" y="29387"/>
                  <a:pt x="8495" y="29823"/>
                  <a:pt x="8021" y="29984"/>
                </a:cubicBezTo>
                <a:cubicBezTo>
                  <a:pt x="7937" y="30006"/>
                  <a:pt x="7848" y="30016"/>
                  <a:pt x="7759" y="30016"/>
                </a:cubicBezTo>
                <a:cubicBezTo>
                  <a:pt x="7388" y="30016"/>
                  <a:pt x="7011" y="29838"/>
                  <a:pt x="6912" y="29586"/>
                </a:cubicBezTo>
                <a:cubicBezTo>
                  <a:pt x="6836" y="29425"/>
                  <a:pt x="6912" y="29226"/>
                  <a:pt x="6950" y="29112"/>
                </a:cubicBezTo>
                <a:cubicBezTo>
                  <a:pt x="7111" y="28837"/>
                  <a:pt x="7386" y="28638"/>
                  <a:pt x="7661" y="28600"/>
                </a:cubicBezTo>
                <a:cubicBezTo>
                  <a:pt x="7746" y="28562"/>
                  <a:pt x="7860" y="28562"/>
                  <a:pt x="7945" y="28562"/>
                </a:cubicBezTo>
                <a:close/>
                <a:moveTo>
                  <a:pt x="21132" y="35151"/>
                </a:moveTo>
                <a:cubicBezTo>
                  <a:pt x="21218" y="35151"/>
                  <a:pt x="21369" y="35151"/>
                  <a:pt x="21568" y="35312"/>
                </a:cubicBezTo>
                <a:cubicBezTo>
                  <a:pt x="21966" y="35587"/>
                  <a:pt x="22279" y="36146"/>
                  <a:pt x="22279" y="36696"/>
                </a:cubicBezTo>
                <a:cubicBezTo>
                  <a:pt x="22355" y="37483"/>
                  <a:pt x="22004" y="38355"/>
                  <a:pt x="21369" y="38990"/>
                </a:cubicBezTo>
                <a:cubicBezTo>
                  <a:pt x="21218" y="39180"/>
                  <a:pt x="21056" y="39341"/>
                  <a:pt x="20857" y="39464"/>
                </a:cubicBezTo>
                <a:cubicBezTo>
                  <a:pt x="20582" y="38791"/>
                  <a:pt x="20383" y="38080"/>
                  <a:pt x="20270" y="37331"/>
                </a:cubicBezTo>
                <a:cubicBezTo>
                  <a:pt x="20146" y="36421"/>
                  <a:pt x="20345" y="35350"/>
                  <a:pt x="20981" y="35151"/>
                </a:cubicBezTo>
                <a:close/>
                <a:moveTo>
                  <a:pt x="8041" y="0"/>
                </a:moveTo>
                <a:cubicBezTo>
                  <a:pt x="7302" y="0"/>
                  <a:pt x="6539" y="90"/>
                  <a:pt x="5765" y="274"/>
                </a:cubicBezTo>
                <a:cubicBezTo>
                  <a:pt x="3120" y="947"/>
                  <a:pt x="949" y="3203"/>
                  <a:pt x="361" y="5886"/>
                </a:cubicBezTo>
                <a:cubicBezTo>
                  <a:pt x="1" y="7545"/>
                  <a:pt x="314" y="9204"/>
                  <a:pt x="1186" y="10427"/>
                </a:cubicBezTo>
                <a:cubicBezTo>
                  <a:pt x="1148" y="11849"/>
                  <a:pt x="1622" y="13309"/>
                  <a:pt x="2257" y="14380"/>
                </a:cubicBezTo>
                <a:cubicBezTo>
                  <a:pt x="3205" y="16001"/>
                  <a:pt x="4580" y="17262"/>
                  <a:pt x="5926" y="18485"/>
                </a:cubicBezTo>
                <a:cubicBezTo>
                  <a:pt x="6087" y="18646"/>
                  <a:pt x="6239" y="18760"/>
                  <a:pt x="6362" y="18883"/>
                </a:cubicBezTo>
                <a:cubicBezTo>
                  <a:pt x="7661" y="20068"/>
                  <a:pt x="9083" y="21490"/>
                  <a:pt x="9756" y="23187"/>
                </a:cubicBezTo>
                <a:cubicBezTo>
                  <a:pt x="10315" y="24571"/>
                  <a:pt x="10315" y="26145"/>
                  <a:pt x="9879" y="27529"/>
                </a:cubicBezTo>
                <a:cubicBezTo>
                  <a:pt x="9237" y="27164"/>
                  <a:pt x="8578" y="26962"/>
                  <a:pt x="7927" y="26962"/>
                </a:cubicBezTo>
                <a:cubicBezTo>
                  <a:pt x="7733" y="26962"/>
                  <a:pt x="7540" y="26980"/>
                  <a:pt x="7348" y="27017"/>
                </a:cubicBezTo>
                <a:cubicBezTo>
                  <a:pt x="6599" y="27178"/>
                  <a:pt x="5964" y="27690"/>
                  <a:pt x="5575" y="28363"/>
                </a:cubicBezTo>
                <a:cubicBezTo>
                  <a:pt x="5253" y="28913"/>
                  <a:pt x="5215" y="29586"/>
                  <a:pt x="5414" y="30136"/>
                </a:cubicBezTo>
                <a:cubicBezTo>
                  <a:pt x="5786" y="31096"/>
                  <a:pt x="6790" y="31595"/>
                  <a:pt x="7741" y="31595"/>
                </a:cubicBezTo>
                <a:cubicBezTo>
                  <a:pt x="8001" y="31595"/>
                  <a:pt x="8257" y="31557"/>
                  <a:pt x="8495" y="31482"/>
                </a:cubicBezTo>
                <a:cubicBezTo>
                  <a:pt x="9206" y="31245"/>
                  <a:pt x="9841" y="30771"/>
                  <a:pt x="10353" y="30060"/>
                </a:cubicBezTo>
                <a:cubicBezTo>
                  <a:pt x="11140" y="31046"/>
                  <a:pt x="11652" y="32269"/>
                  <a:pt x="12050" y="33378"/>
                </a:cubicBezTo>
                <a:cubicBezTo>
                  <a:pt x="12164" y="33729"/>
                  <a:pt x="12287" y="34051"/>
                  <a:pt x="12401" y="34402"/>
                </a:cubicBezTo>
                <a:cubicBezTo>
                  <a:pt x="12875" y="35748"/>
                  <a:pt x="13349" y="37170"/>
                  <a:pt x="14145" y="38431"/>
                </a:cubicBezTo>
                <a:cubicBezTo>
                  <a:pt x="15406" y="40365"/>
                  <a:pt x="17226" y="41550"/>
                  <a:pt x="19084" y="41597"/>
                </a:cubicBezTo>
                <a:cubicBezTo>
                  <a:pt x="19397" y="41597"/>
                  <a:pt x="19748" y="41550"/>
                  <a:pt x="20070" y="41474"/>
                </a:cubicBezTo>
                <a:cubicBezTo>
                  <a:pt x="21132" y="43332"/>
                  <a:pt x="22355" y="44754"/>
                  <a:pt x="24251" y="45740"/>
                </a:cubicBezTo>
                <a:lnTo>
                  <a:pt x="25360" y="44517"/>
                </a:lnTo>
                <a:cubicBezTo>
                  <a:pt x="23777" y="43683"/>
                  <a:pt x="22478" y="42422"/>
                  <a:pt x="21568" y="40886"/>
                </a:cubicBezTo>
                <a:cubicBezTo>
                  <a:pt x="21881" y="40687"/>
                  <a:pt x="22241" y="40412"/>
                  <a:pt x="22516" y="40090"/>
                </a:cubicBezTo>
                <a:cubicBezTo>
                  <a:pt x="23464" y="39104"/>
                  <a:pt x="23938" y="37843"/>
                  <a:pt x="23862" y="36573"/>
                </a:cubicBezTo>
                <a:cubicBezTo>
                  <a:pt x="23825" y="35587"/>
                  <a:pt x="23265" y="34563"/>
                  <a:pt x="22478" y="34013"/>
                </a:cubicBezTo>
                <a:cubicBezTo>
                  <a:pt x="22055" y="33731"/>
                  <a:pt x="21598" y="33568"/>
                  <a:pt x="21128" y="33568"/>
                </a:cubicBezTo>
                <a:cubicBezTo>
                  <a:pt x="20935" y="33568"/>
                  <a:pt x="20740" y="33595"/>
                  <a:pt x="20544" y="33653"/>
                </a:cubicBezTo>
                <a:cubicBezTo>
                  <a:pt x="19397" y="33966"/>
                  <a:pt x="18411" y="35274"/>
                  <a:pt x="18724" y="37568"/>
                </a:cubicBezTo>
                <a:cubicBezTo>
                  <a:pt x="18847" y="38393"/>
                  <a:pt x="19037" y="39227"/>
                  <a:pt x="19359" y="40014"/>
                </a:cubicBezTo>
                <a:lnTo>
                  <a:pt x="19122" y="40014"/>
                </a:lnTo>
                <a:cubicBezTo>
                  <a:pt x="17776" y="39976"/>
                  <a:pt x="16430" y="39066"/>
                  <a:pt x="15482" y="37606"/>
                </a:cubicBezTo>
                <a:cubicBezTo>
                  <a:pt x="14771" y="36497"/>
                  <a:pt x="14344" y="35236"/>
                  <a:pt x="13908" y="33890"/>
                </a:cubicBezTo>
                <a:cubicBezTo>
                  <a:pt x="13785" y="33539"/>
                  <a:pt x="13671" y="33217"/>
                  <a:pt x="13548" y="32866"/>
                </a:cubicBezTo>
                <a:cubicBezTo>
                  <a:pt x="13036" y="31444"/>
                  <a:pt x="12363" y="29823"/>
                  <a:pt x="11178" y="28600"/>
                </a:cubicBezTo>
                <a:cubicBezTo>
                  <a:pt x="11927" y="26704"/>
                  <a:pt x="11974" y="24533"/>
                  <a:pt x="11216" y="22637"/>
                </a:cubicBezTo>
                <a:cubicBezTo>
                  <a:pt x="10429" y="20580"/>
                  <a:pt x="8846" y="19035"/>
                  <a:pt x="7424" y="17736"/>
                </a:cubicBezTo>
                <a:cubicBezTo>
                  <a:pt x="7310" y="17613"/>
                  <a:pt x="7149" y="17461"/>
                  <a:pt x="6997" y="17338"/>
                </a:cubicBezTo>
                <a:cubicBezTo>
                  <a:pt x="5765" y="16191"/>
                  <a:pt x="4466" y="15006"/>
                  <a:pt x="3632" y="13584"/>
                </a:cubicBezTo>
                <a:cubicBezTo>
                  <a:pt x="3281" y="12958"/>
                  <a:pt x="3044" y="12361"/>
                  <a:pt x="2883" y="11811"/>
                </a:cubicBezTo>
                <a:lnTo>
                  <a:pt x="2883" y="11811"/>
                </a:lnTo>
                <a:cubicBezTo>
                  <a:pt x="3425" y="12046"/>
                  <a:pt x="4009" y="12166"/>
                  <a:pt x="4580" y="12166"/>
                </a:cubicBezTo>
                <a:cubicBezTo>
                  <a:pt x="5346" y="12166"/>
                  <a:pt x="6088" y="11949"/>
                  <a:pt x="6675" y="11498"/>
                </a:cubicBezTo>
                <a:cubicBezTo>
                  <a:pt x="7509" y="10863"/>
                  <a:pt x="7983" y="9792"/>
                  <a:pt x="7898" y="8692"/>
                </a:cubicBezTo>
                <a:cubicBezTo>
                  <a:pt x="7860" y="7659"/>
                  <a:pt x="7348" y="6796"/>
                  <a:pt x="6561" y="6322"/>
                </a:cubicBezTo>
                <a:cubicBezTo>
                  <a:pt x="6128" y="6090"/>
                  <a:pt x="5648" y="5961"/>
                  <a:pt x="5149" y="5961"/>
                </a:cubicBezTo>
                <a:cubicBezTo>
                  <a:pt x="4872" y="5961"/>
                  <a:pt x="4589" y="6001"/>
                  <a:pt x="4305" y="6085"/>
                </a:cubicBezTo>
                <a:cubicBezTo>
                  <a:pt x="3319" y="6360"/>
                  <a:pt x="2409" y="7071"/>
                  <a:pt x="1859" y="7981"/>
                </a:cubicBezTo>
                <a:cubicBezTo>
                  <a:pt x="1783" y="7422"/>
                  <a:pt x="1783" y="6796"/>
                  <a:pt x="1897" y="6199"/>
                </a:cubicBezTo>
                <a:cubicBezTo>
                  <a:pt x="2371" y="4151"/>
                  <a:pt x="4106" y="2331"/>
                  <a:pt x="6125" y="1819"/>
                </a:cubicBezTo>
                <a:cubicBezTo>
                  <a:pt x="6780" y="1662"/>
                  <a:pt x="7421" y="1585"/>
                  <a:pt x="8040" y="1585"/>
                </a:cubicBezTo>
                <a:cubicBezTo>
                  <a:pt x="9769" y="1585"/>
                  <a:pt x="11320" y="2186"/>
                  <a:pt x="12486" y="3317"/>
                </a:cubicBezTo>
                <a:cubicBezTo>
                  <a:pt x="11339" y="3753"/>
                  <a:pt x="10467" y="4663"/>
                  <a:pt x="10268" y="5763"/>
                </a:cubicBezTo>
                <a:cubicBezTo>
                  <a:pt x="10078" y="6559"/>
                  <a:pt x="10353" y="7469"/>
                  <a:pt x="10903" y="8133"/>
                </a:cubicBezTo>
                <a:cubicBezTo>
                  <a:pt x="11423" y="8698"/>
                  <a:pt x="12087" y="9008"/>
                  <a:pt x="12759" y="9008"/>
                </a:cubicBezTo>
                <a:cubicBezTo>
                  <a:pt x="12798" y="9008"/>
                  <a:pt x="12836" y="9007"/>
                  <a:pt x="12875" y="9005"/>
                </a:cubicBezTo>
                <a:cubicBezTo>
                  <a:pt x="14145" y="8967"/>
                  <a:pt x="15245" y="7820"/>
                  <a:pt x="15406" y="6436"/>
                </a:cubicBezTo>
                <a:cubicBezTo>
                  <a:pt x="15482" y="6000"/>
                  <a:pt x="15444" y="5526"/>
                  <a:pt x="15330" y="5099"/>
                </a:cubicBezTo>
                <a:lnTo>
                  <a:pt x="15330" y="5099"/>
                </a:lnTo>
                <a:cubicBezTo>
                  <a:pt x="15605" y="5213"/>
                  <a:pt x="15880" y="5412"/>
                  <a:pt x="16155" y="5649"/>
                </a:cubicBezTo>
                <a:cubicBezTo>
                  <a:pt x="16904" y="6199"/>
                  <a:pt x="17501" y="6910"/>
                  <a:pt x="18136" y="7659"/>
                </a:cubicBezTo>
                <a:cubicBezTo>
                  <a:pt x="18212" y="7744"/>
                  <a:pt x="18326" y="7858"/>
                  <a:pt x="18411" y="7981"/>
                </a:cubicBezTo>
                <a:cubicBezTo>
                  <a:pt x="19160" y="8844"/>
                  <a:pt x="20033" y="9792"/>
                  <a:pt x="21132" y="10427"/>
                </a:cubicBezTo>
                <a:cubicBezTo>
                  <a:pt x="21988" y="10906"/>
                  <a:pt x="22891" y="11152"/>
                  <a:pt x="23765" y="11152"/>
                </a:cubicBezTo>
                <a:cubicBezTo>
                  <a:pt x="24190" y="11152"/>
                  <a:pt x="24607" y="11094"/>
                  <a:pt x="25010" y="10977"/>
                </a:cubicBezTo>
                <a:cubicBezTo>
                  <a:pt x="26470" y="10550"/>
                  <a:pt x="27531" y="9242"/>
                  <a:pt x="27569" y="7820"/>
                </a:cubicBezTo>
                <a:cubicBezTo>
                  <a:pt x="27655" y="6237"/>
                  <a:pt x="26270" y="5488"/>
                  <a:pt x="25047" y="4862"/>
                </a:cubicBezTo>
                <a:lnTo>
                  <a:pt x="25010" y="4815"/>
                </a:lnTo>
                <a:lnTo>
                  <a:pt x="24251" y="6237"/>
                </a:lnTo>
                <a:lnTo>
                  <a:pt x="24299" y="6237"/>
                </a:lnTo>
                <a:cubicBezTo>
                  <a:pt x="25522" y="6872"/>
                  <a:pt x="26033" y="7232"/>
                  <a:pt x="25996" y="7782"/>
                </a:cubicBezTo>
                <a:cubicBezTo>
                  <a:pt x="25996" y="8493"/>
                  <a:pt x="25360" y="9242"/>
                  <a:pt x="24536" y="9479"/>
                </a:cubicBezTo>
                <a:cubicBezTo>
                  <a:pt x="24294" y="9551"/>
                  <a:pt x="24039" y="9586"/>
                  <a:pt x="23776" y="9586"/>
                </a:cubicBezTo>
                <a:cubicBezTo>
                  <a:pt x="23172" y="9586"/>
                  <a:pt x="22530" y="9400"/>
                  <a:pt x="21929" y="9043"/>
                </a:cubicBezTo>
                <a:cubicBezTo>
                  <a:pt x="21018" y="8531"/>
                  <a:pt x="20270" y="7706"/>
                  <a:pt x="19596" y="6948"/>
                </a:cubicBezTo>
                <a:cubicBezTo>
                  <a:pt x="19511" y="6834"/>
                  <a:pt x="19435" y="6711"/>
                  <a:pt x="19321" y="6635"/>
                </a:cubicBezTo>
                <a:cubicBezTo>
                  <a:pt x="18686" y="5848"/>
                  <a:pt x="17975" y="5052"/>
                  <a:pt x="17141" y="4388"/>
                </a:cubicBezTo>
                <a:cubicBezTo>
                  <a:pt x="16278" y="3715"/>
                  <a:pt x="15330" y="3279"/>
                  <a:pt x="14382" y="3156"/>
                </a:cubicBezTo>
                <a:cubicBezTo>
                  <a:pt x="12908" y="1100"/>
                  <a:pt x="10621" y="0"/>
                  <a:pt x="8041" y="0"/>
                </a:cubicBezTo>
                <a:close/>
              </a:path>
            </a:pathLst>
          </a:custGeom>
          <a:solidFill>
            <a:schemeClr val="accen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p:cNvSpPr/>
          <p:nvPr/>
        </p:nvSpPr>
        <p:spPr>
          <a:xfrm rot="180930">
            <a:off x="-348164" y="3476993"/>
            <a:ext cx="3772480" cy="2644078"/>
          </a:xfrm>
          <a:custGeom>
            <a:avLst/>
            <a:gdLst/>
            <a:ahLst/>
            <a:cxnLst/>
            <a:rect l="l" t="t" r="r" b="b"/>
            <a:pathLst>
              <a:path w="41088" h="28798" extrusionOk="0">
                <a:moveTo>
                  <a:pt x="14382" y="1581"/>
                </a:moveTo>
                <a:cubicBezTo>
                  <a:pt x="14733" y="1581"/>
                  <a:pt x="15017" y="1742"/>
                  <a:pt x="15254" y="1865"/>
                </a:cubicBezTo>
                <a:cubicBezTo>
                  <a:pt x="15728" y="2216"/>
                  <a:pt x="16117" y="2766"/>
                  <a:pt x="16202" y="3363"/>
                </a:cubicBezTo>
                <a:cubicBezTo>
                  <a:pt x="16392" y="4747"/>
                  <a:pt x="15529" y="6084"/>
                  <a:pt x="14970" y="6757"/>
                </a:cubicBezTo>
                <a:cubicBezTo>
                  <a:pt x="14657" y="7155"/>
                  <a:pt x="14306" y="7506"/>
                  <a:pt x="13908" y="7866"/>
                </a:cubicBezTo>
                <a:cubicBezTo>
                  <a:pt x="13396" y="6994"/>
                  <a:pt x="13036" y="6046"/>
                  <a:pt x="12837" y="5098"/>
                </a:cubicBezTo>
                <a:cubicBezTo>
                  <a:pt x="12647" y="4188"/>
                  <a:pt x="12685" y="3477"/>
                  <a:pt x="12884" y="2889"/>
                </a:cubicBezTo>
                <a:cubicBezTo>
                  <a:pt x="13074" y="2254"/>
                  <a:pt x="13595" y="1742"/>
                  <a:pt x="14107" y="1628"/>
                </a:cubicBezTo>
                <a:cubicBezTo>
                  <a:pt x="14221" y="1581"/>
                  <a:pt x="14306" y="1581"/>
                  <a:pt x="14382" y="1581"/>
                </a:cubicBezTo>
                <a:close/>
                <a:moveTo>
                  <a:pt x="34688" y="23195"/>
                </a:moveTo>
                <a:cubicBezTo>
                  <a:pt x="35314" y="23195"/>
                  <a:pt x="35949" y="23271"/>
                  <a:pt x="36537" y="23508"/>
                </a:cubicBezTo>
                <a:cubicBezTo>
                  <a:pt x="36347" y="24380"/>
                  <a:pt x="35987" y="25205"/>
                  <a:pt x="35399" y="25878"/>
                </a:cubicBezTo>
                <a:cubicBezTo>
                  <a:pt x="34726" y="26665"/>
                  <a:pt x="33892" y="27139"/>
                  <a:pt x="33067" y="27224"/>
                </a:cubicBezTo>
                <a:cubicBezTo>
                  <a:pt x="33036" y="27225"/>
                  <a:pt x="33005" y="27226"/>
                  <a:pt x="32974" y="27226"/>
                </a:cubicBezTo>
                <a:cubicBezTo>
                  <a:pt x="32172" y="27226"/>
                  <a:pt x="31399" y="26763"/>
                  <a:pt x="31171" y="26115"/>
                </a:cubicBezTo>
                <a:cubicBezTo>
                  <a:pt x="30972" y="25603"/>
                  <a:pt x="31133" y="24892"/>
                  <a:pt x="31560" y="24380"/>
                </a:cubicBezTo>
                <a:cubicBezTo>
                  <a:pt x="32081" y="23783"/>
                  <a:pt x="32868" y="23470"/>
                  <a:pt x="33418" y="23309"/>
                </a:cubicBezTo>
                <a:cubicBezTo>
                  <a:pt x="33816" y="23233"/>
                  <a:pt x="34252" y="23195"/>
                  <a:pt x="34688" y="23195"/>
                </a:cubicBezTo>
                <a:close/>
                <a:moveTo>
                  <a:pt x="14414" y="0"/>
                </a:moveTo>
                <a:cubicBezTo>
                  <a:pt x="14191" y="0"/>
                  <a:pt x="13968" y="28"/>
                  <a:pt x="13747" y="83"/>
                </a:cubicBezTo>
                <a:cubicBezTo>
                  <a:pt x="12685" y="320"/>
                  <a:pt x="11775" y="1230"/>
                  <a:pt x="11377" y="2377"/>
                </a:cubicBezTo>
                <a:cubicBezTo>
                  <a:pt x="11102" y="3240"/>
                  <a:pt x="11064" y="4235"/>
                  <a:pt x="11301" y="5373"/>
                </a:cubicBezTo>
                <a:cubicBezTo>
                  <a:pt x="11538" y="6605"/>
                  <a:pt x="12012" y="7790"/>
                  <a:pt x="12647" y="8814"/>
                </a:cubicBezTo>
                <a:cubicBezTo>
                  <a:pt x="10894" y="9968"/>
                  <a:pt x="8783" y="10614"/>
                  <a:pt x="6771" y="10614"/>
                </a:cubicBezTo>
                <a:cubicBezTo>
                  <a:pt x="6106" y="10614"/>
                  <a:pt x="5452" y="10543"/>
                  <a:pt x="4826" y="10397"/>
                </a:cubicBezTo>
                <a:cubicBezTo>
                  <a:pt x="3281" y="9999"/>
                  <a:pt x="2020" y="8691"/>
                  <a:pt x="1584" y="6918"/>
                </a:cubicBezTo>
                <a:cubicBezTo>
                  <a:pt x="1584" y="6795"/>
                  <a:pt x="1423" y="6681"/>
                  <a:pt x="1423" y="6558"/>
                </a:cubicBezTo>
                <a:lnTo>
                  <a:pt x="1" y="6994"/>
                </a:lnTo>
                <a:cubicBezTo>
                  <a:pt x="475" y="9563"/>
                  <a:pt x="2171" y="11383"/>
                  <a:pt x="4466" y="11933"/>
                </a:cubicBezTo>
                <a:cubicBezTo>
                  <a:pt x="5213" y="12112"/>
                  <a:pt x="5990" y="12198"/>
                  <a:pt x="6778" y="12198"/>
                </a:cubicBezTo>
                <a:cubicBezTo>
                  <a:pt x="9118" y="12198"/>
                  <a:pt x="11553" y="11436"/>
                  <a:pt x="13595" y="10075"/>
                </a:cubicBezTo>
                <a:cubicBezTo>
                  <a:pt x="15093" y="11819"/>
                  <a:pt x="17103" y="13042"/>
                  <a:pt x="19321" y="13516"/>
                </a:cubicBezTo>
                <a:cubicBezTo>
                  <a:pt x="20294" y="13704"/>
                  <a:pt x="21249" y="13752"/>
                  <a:pt x="22200" y="13752"/>
                </a:cubicBezTo>
                <a:cubicBezTo>
                  <a:pt x="22834" y="13752"/>
                  <a:pt x="23466" y="13730"/>
                  <a:pt x="24099" y="13715"/>
                </a:cubicBezTo>
                <a:cubicBezTo>
                  <a:pt x="24688" y="13681"/>
                  <a:pt x="25282" y="13652"/>
                  <a:pt x="25874" y="13652"/>
                </a:cubicBezTo>
                <a:cubicBezTo>
                  <a:pt x="26111" y="13652"/>
                  <a:pt x="26347" y="13657"/>
                  <a:pt x="26583" y="13668"/>
                </a:cubicBezTo>
                <a:cubicBezTo>
                  <a:pt x="30185" y="13791"/>
                  <a:pt x="33266" y="15137"/>
                  <a:pt x="35077" y="17422"/>
                </a:cubicBezTo>
                <a:cubicBezTo>
                  <a:pt x="36148" y="18730"/>
                  <a:pt x="36698" y="20351"/>
                  <a:pt x="36698" y="21887"/>
                </a:cubicBezTo>
                <a:cubicBezTo>
                  <a:pt x="36052" y="21695"/>
                  <a:pt x="35383" y="21594"/>
                  <a:pt x="34709" y="21594"/>
                </a:cubicBezTo>
                <a:cubicBezTo>
                  <a:pt x="34149" y="21594"/>
                  <a:pt x="33585" y="21665"/>
                  <a:pt x="33029" y="21811"/>
                </a:cubicBezTo>
                <a:cubicBezTo>
                  <a:pt x="31920" y="22086"/>
                  <a:pt x="30972" y="22636"/>
                  <a:pt x="30337" y="23385"/>
                </a:cubicBezTo>
                <a:cubicBezTo>
                  <a:pt x="29550" y="24333"/>
                  <a:pt x="29313" y="25565"/>
                  <a:pt x="29664" y="26627"/>
                </a:cubicBezTo>
                <a:cubicBezTo>
                  <a:pt x="30100" y="27935"/>
                  <a:pt x="31446" y="28798"/>
                  <a:pt x="32906" y="28798"/>
                </a:cubicBezTo>
                <a:lnTo>
                  <a:pt x="33181" y="28798"/>
                </a:lnTo>
                <a:cubicBezTo>
                  <a:pt x="34451" y="28684"/>
                  <a:pt x="35674" y="28011"/>
                  <a:pt x="36622" y="26902"/>
                </a:cubicBezTo>
                <a:cubicBezTo>
                  <a:pt x="37248" y="26115"/>
                  <a:pt x="37722" y="25205"/>
                  <a:pt x="38006" y="24257"/>
                </a:cubicBezTo>
                <a:cubicBezTo>
                  <a:pt x="38281" y="24456"/>
                  <a:pt x="38594" y="24731"/>
                  <a:pt x="38831" y="25006"/>
                </a:cubicBezTo>
                <a:cubicBezTo>
                  <a:pt x="38992" y="25205"/>
                  <a:pt x="39466" y="25755"/>
                  <a:pt x="39504" y="26788"/>
                </a:cubicBezTo>
                <a:lnTo>
                  <a:pt x="41087" y="26665"/>
                </a:lnTo>
                <a:cubicBezTo>
                  <a:pt x="41040" y="25641"/>
                  <a:pt x="40689" y="24731"/>
                  <a:pt x="40016" y="23982"/>
                </a:cubicBezTo>
                <a:cubicBezTo>
                  <a:pt x="39542" y="23432"/>
                  <a:pt x="38907" y="22911"/>
                  <a:pt x="38281" y="22560"/>
                </a:cubicBezTo>
                <a:cubicBezTo>
                  <a:pt x="38395" y="20427"/>
                  <a:pt x="37722" y="18171"/>
                  <a:pt x="36300" y="16436"/>
                </a:cubicBezTo>
                <a:cubicBezTo>
                  <a:pt x="34214" y="13791"/>
                  <a:pt x="30697" y="12208"/>
                  <a:pt x="26668" y="12094"/>
                </a:cubicBezTo>
                <a:cubicBezTo>
                  <a:pt x="26402" y="12083"/>
                  <a:pt x="26138" y="12078"/>
                  <a:pt x="25878" y="12078"/>
                </a:cubicBezTo>
                <a:cubicBezTo>
                  <a:pt x="25248" y="12078"/>
                  <a:pt x="24633" y="12105"/>
                  <a:pt x="24023" y="12132"/>
                </a:cubicBezTo>
                <a:cubicBezTo>
                  <a:pt x="23367" y="12148"/>
                  <a:pt x="22733" y="12171"/>
                  <a:pt x="22111" y="12171"/>
                </a:cubicBezTo>
                <a:cubicBezTo>
                  <a:pt x="21270" y="12171"/>
                  <a:pt x="20452" y="12129"/>
                  <a:pt x="19634" y="11971"/>
                </a:cubicBezTo>
                <a:cubicBezTo>
                  <a:pt x="17776" y="11582"/>
                  <a:pt x="16117" y="10549"/>
                  <a:pt x="14856" y="9127"/>
                </a:cubicBezTo>
                <a:cubicBezTo>
                  <a:pt x="15330" y="8691"/>
                  <a:pt x="15804" y="8217"/>
                  <a:pt x="16202" y="7743"/>
                </a:cubicBezTo>
                <a:cubicBezTo>
                  <a:pt x="17065" y="6681"/>
                  <a:pt x="18051" y="4984"/>
                  <a:pt x="17776" y="3126"/>
                </a:cubicBezTo>
                <a:cubicBezTo>
                  <a:pt x="17624" y="2102"/>
                  <a:pt x="16989" y="1154"/>
                  <a:pt x="16117" y="557"/>
                </a:cubicBezTo>
                <a:cubicBezTo>
                  <a:pt x="15576" y="187"/>
                  <a:pt x="14995" y="0"/>
                  <a:pt x="14414" y="0"/>
                </a:cubicBezTo>
                <a:close/>
              </a:path>
            </a:pathLst>
          </a:custGeom>
          <a:solidFill>
            <a:schemeClr val="accent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rot="686380">
            <a:off x="5520138" y="1938601"/>
            <a:ext cx="1276030" cy="3773003"/>
          </a:xfrm>
          <a:custGeom>
            <a:avLst/>
            <a:gdLst/>
            <a:ahLst/>
            <a:cxnLst/>
            <a:rect l="l" t="t" r="r" b="b"/>
            <a:pathLst>
              <a:path w="13898" h="41094" extrusionOk="0">
                <a:moveTo>
                  <a:pt x="9670" y="4795"/>
                </a:moveTo>
                <a:cubicBezTo>
                  <a:pt x="9793" y="4795"/>
                  <a:pt x="9869" y="4833"/>
                  <a:pt x="9992" y="4871"/>
                </a:cubicBezTo>
                <a:cubicBezTo>
                  <a:pt x="9869" y="5108"/>
                  <a:pt x="9717" y="5269"/>
                  <a:pt x="9518" y="5307"/>
                </a:cubicBezTo>
                <a:cubicBezTo>
                  <a:pt x="9497" y="5316"/>
                  <a:pt x="9472" y="5321"/>
                  <a:pt x="9445" y="5321"/>
                </a:cubicBezTo>
                <a:cubicBezTo>
                  <a:pt x="9362" y="5321"/>
                  <a:pt x="9260" y="5277"/>
                  <a:pt x="9196" y="5184"/>
                </a:cubicBezTo>
                <a:cubicBezTo>
                  <a:pt x="9120" y="5146"/>
                  <a:pt x="9082" y="5070"/>
                  <a:pt x="9082" y="5032"/>
                </a:cubicBezTo>
                <a:cubicBezTo>
                  <a:pt x="9120" y="4985"/>
                  <a:pt x="9158" y="4909"/>
                  <a:pt x="9196" y="4871"/>
                </a:cubicBezTo>
                <a:cubicBezTo>
                  <a:pt x="9319" y="4833"/>
                  <a:pt x="9433" y="4795"/>
                  <a:pt x="9594" y="4795"/>
                </a:cubicBezTo>
                <a:close/>
                <a:moveTo>
                  <a:pt x="10923" y="18530"/>
                </a:moveTo>
                <a:cubicBezTo>
                  <a:pt x="11177" y="18530"/>
                  <a:pt x="11416" y="18572"/>
                  <a:pt x="11613" y="18655"/>
                </a:cubicBezTo>
                <a:cubicBezTo>
                  <a:pt x="11926" y="18731"/>
                  <a:pt x="12002" y="18930"/>
                  <a:pt x="12040" y="19053"/>
                </a:cubicBezTo>
                <a:cubicBezTo>
                  <a:pt x="12163" y="19328"/>
                  <a:pt x="11964" y="19603"/>
                  <a:pt x="11888" y="19679"/>
                </a:cubicBezTo>
                <a:cubicBezTo>
                  <a:pt x="11641" y="19969"/>
                  <a:pt x="11294" y="20121"/>
                  <a:pt x="10999" y="20121"/>
                </a:cubicBezTo>
                <a:cubicBezTo>
                  <a:pt x="10966" y="20121"/>
                  <a:pt x="10934" y="20119"/>
                  <a:pt x="10902" y="20115"/>
                </a:cubicBezTo>
                <a:cubicBezTo>
                  <a:pt x="10305" y="20001"/>
                  <a:pt x="9869" y="19442"/>
                  <a:pt x="9670" y="18854"/>
                </a:cubicBezTo>
                <a:cubicBezTo>
                  <a:pt x="9755" y="18854"/>
                  <a:pt x="9793" y="18816"/>
                  <a:pt x="9831" y="18778"/>
                </a:cubicBezTo>
                <a:cubicBezTo>
                  <a:pt x="10179" y="18612"/>
                  <a:pt x="10567" y="18530"/>
                  <a:pt x="10923" y="18530"/>
                </a:cubicBezTo>
                <a:close/>
                <a:moveTo>
                  <a:pt x="2484" y="28922"/>
                </a:moveTo>
                <a:cubicBezTo>
                  <a:pt x="2560" y="28969"/>
                  <a:pt x="2721" y="29007"/>
                  <a:pt x="2844" y="29244"/>
                </a:cubicBezTo>
                <a:cubicBezTo>
                  <a:pt x="2958" y="29595"/>
                  <a:pt x="2996" y="30069"/>
                  <a:pt x="2844" y="30429"/>
                </a:cubicBezTo>
                <a:cubicBezTo>
                  <a:pt x="2797" y="30628"/>
                  <a:pt x="2721" y="30780"/>
                  <a:pt x="2607" y="30941"/>
                </a:cubicBezTo>
                <a:cubicBezTo>
                  <a:pt x="2133" y="30742"/>
                  <a:pt x="1735" y="30344"/>
                  <a:pt x="1659" y="29832"/>
                </a:cubicBezTo>
                <a:cubicBezTo>
                  <a:pt x="1612" y="29595"/>
                  <a:pt x="1773" y="29282"/>
                  <a:pt x="2010" y="29083"/>
                </a:cubicBezTo>
                <a:cubicBezTo>
                  <a:pt x="2086" y="29007"/>
                  <a:pt x="2247" y="28922"/>
                  <a:pt x="2408" y="28922"/>
                </a:cubicBezTo>
                <a:close/>
                <a:moveTo>
                  <a:pt x="7156" y="1"/>
                </a:moveTo>
                <a:cubicBezTo>
                  <a:pt x="6885" y="1"/>
                  <a:pt x="6629" y="20"/>
                  <a:pt x="6399" y="55"/>
                </a:cubicBezTo>
                <a:lnTo>
                  <a:pt x="6674" y="1629"/>
                </a:lnTo>
                <a:cubicBezTo>
                  <a:pt x="6828" y="1605"/>
                  <a:pt x="6998" y="1593"/>
                  <a:pt x="7175" y="1593"/>
                </a:cubicBezTo>
                <a:cubicBezTo>
                  <a:pt x="7858" y="1593"/>
                  <a:pt x="8653" y="1774"/>
                  <a:pt x="9120" y="2188"/>
                </a:cubicBezTo>
                <a:cubicBezTo>
                  <a:pt x="9433" y="2463"/>
                  <a:pt x="9717" y="2776"/>
                  <a:pt x="9869" y="3212"/>
                </a:cubicBezTo>
                <a:cubicBezTo>
                  <a:pt x="9775" y="3199"/>
                  <a:pt x="9680" y="3193"/>
                  <a:pt x="9585" y="3193"/>
                </a:cubicBezTo>
                <a:cubicBezTo>
                  <a:pt x="9121" y="3193"/>
                  <a:pt x="8649" y="3343"/>
                  <a:pt x="8295" y="3610"/>
                </a:cubicBezTo>
                <a:cubicBezTo>
                  <a:pt x="7859" y="3923"/>
                  <a:pt x="7584" y="4359"/>
                  <a:pt x="7537" y="4833"/>
                </a:cubicBezTo>
                <a:cubicBezTo>
                  <a:pt x="7461" y="5383"/>
                  <a:pt x="7660" y="5933"/>
                  <a:pt x="8096" y="6331"/>
                </a:cubicBezTo>
                <a:cubicBezTo>
                  <a:pt x="8478" y="6713"/>
                  <a:pt x="8990" y="6916"/>
                  <a:pt x="9481" y="6916"/>
                </a:cubicBezTo>
                <a:cubicBezTo>
                  <a:pt x="9600" y="6916"/>
                  <a:pt x="9717" y="6905"/>
                  <a:pt x="9831" y="6881"/>
                </a:cubicBezTo>
                <a:cubicBezTo>
                  <a:pt x="10305" y="6767"/>
                  <a:pt x="10741" y="6492"/>
                  <a:pt x="11054" y="6094"/>
                </a:cubicBezTo>
                <a:cubicBezTo>
                  <a:pt x="12002" y="7715"/>
                  <a:pt x="12163" y="9810"/>
                  <a:pt x="11376" y="11469"/>
                </a:cubicBezTo>
                <a:cubicBezTo>
                  <a:pt x="11016" y="12180"/>
                  <a:pt x="10542" y="12853"/>
                  <a:pt x="10030" y="13517"/>
                </a:cubicBezTo>
                <a:cubicBezTo>
                  <a:pt x="9831" y="13801"/>
                  <a:pt x="9632" y="14076"/>
                  <a:pt x="9433" y="14389"/>
                </a:cubicBezTo>
                <a:cubicBezTo>
                  <a:pt x="8845" y="15261"/>
                  <a:pt x="8011" y="16560"/>
                  <a:pt x="8011" y="18067"/>
                </a:cubicBezTo>
                <a:cubicBezTo>
                  <a:pt x="6314" y="19404"/>
                  <a:pt x="5290" y="21575"/>
                  <a:pt x="5404" y="23708"/>
                </a:cubicBezTo>
                <a:cubicBezTo>
                  <a:pt x="5451" y="24542"/>
                  <a:pt x="5641" y="25329"/>
                  <a:pt x="5840" y="26078"/>
                </a:cubicBezTo>
                <a:cubicBezTo>
                  <a:pt x="6115" y="27225"/>
                  <a:pt x="6399" y="28334"/>
                  <a:pt x="6077" y="29320"/>
                </a:cubicBezTo>
                <a:cubicBezTo>
                  <a:pt x="5802" y="30107"/>
                  <a:pt x="5129" y="30742"/>
                  <a:pt x="4342" y="31017"/>
                </a:cubicBezTo>
                <a:lnTo>
                  <a:pt x="4342" y="30979"/>
                </a:lnTo>
                <a:cubicBezTo>
                  <a:pt x="4617" y="30192"/>
                  <a:pt x="4579" y="29282"/>
                  <a:pt x="4266" y="28571"/>
                </a:cubicBezTo>
                <a:cubicBezTo>
                  <a:pt x="3982" y="28021"/>
                  <a:pt x="3555" y="27623"/>
                  <a:pt x="2996" y="27424"/>
                </a:cubicBezTo>
                <a:cubicBezTo>
                  <a:pt x="2808" y="27364"/>
                  <a:pt x="2609" y="27334"/>
                  <a:pt x="2406" y="27334"/>
                </a:cubicBezTo>
                <a:cubicBezTo>
                  <a:pt x="1931" y="27334"/>
                  <a:pt x="1436" y="27501"/>
                  <a:pt x="1024" y="27860"/>
                </a:cubicBezTo>
                <a:cubicBezTo>
                  <a:pt x="351" y="28410"/>
                  <a:pt x="0" y="29244"/>
                  <a:pt x="114" y="30031"/>
                </a:cubicBezTo>
                <a:cubicBezTo>
                  <a:pt x="237" y="30979"/>
                  <a:pt x="863" y="31813"/>
                  <a:pt x="1735" y="32287"/>
                </a:cubicBezTo>
                <a:cubicBezTo>
                  <a:pt x="1612" y="32477"/>
                  <a:pt x="1498" y="32676"/>
                  <a:pt x="1375" y="32913"/>
                </a:cubicBezTo>
                <a:cubicBezTo>
                  <a:pt x="427" y="34733"/>
                  <a:pt x="626" y="37141"/>
                  <a:pt x="1849" y="38800"/>
                </a:cubicBezTo>
                <a:cubicBezTo>
                  <a:pt x="3034" y="40421"/>
                  <a:pt x="4456" y="41094"/>
                  <a:pt x="6674" y="41094"/>
                </a:cubicBezTo>
                <a:lnTo>
                  <a:pt x="7262" y="41094"/>
                </a:lnTo>
                <a:lnTo>
                  <a:pt x="7186" y="39511"/>
                </a:lnTo>
                <a:cubicBezTo>
                  <a:pt x="7004" y="39519"/>
                  <a:pt x="6827" y="39523"/>
                  <a:pt x="6655" y="39523"/>
                </a:cubicBezTo>
                <a:cubicBezTo>
                  <a:pt x="5194" y="39523"/>
                  <a:pt x="4107" y="39196"/>
                  <a:pt x="3157" y="37890"/>
                </a:cubicBezTo>
                <a:cubicBezTo>
                  <a:pt x="2247" y="36667"/>
                  <a:pt x="2133" y="34970"/>
                  <a:pt x="2797" y="33624"/>
                </a:cubicBezTo>
                <a:cubicBezTo>
                  <a:pt x="2958" y="33311"/>
                  <a:pt x="3157" y="33036"/>
                  <a:pt x="3356" y="32714"/>
                </a:cubicBezTo>
                <a:cubicBezTo>
                  <a:pt x="3417" y="32716"/>
                  <a:pt x="3478" y="32718"/>
                  <a:pt x="3539" y="32718"/>
                </a:cubicBezTo>
                <a:cubicBezTo>
                  <a:pt x="5332" y="32718"/>
                  <a:pt x="7043" y="31517"/>
                  <a:pt x="7584" y="29794"/>
                </a:cubicBezTo>
                <a:cubicBezTo>
                  <a:pt x="8011" y="28372"/>
                  <a:pt x="7698" y="27026"/>
                  <a:pt x="7347" y="25689"/>
                </a:cubicBezTo>
                <a:cubicBezTo>
                  <a:pt x="7186" y="24978"/>
                  <a:pt x="7025" y="24305"/>
                  <a:pt x="6987" y="23632"/>
                </a:cubicBezTo>
                <a:cubicBezTo>
                  <a:pt x="6911" y="22248"/>
                  <a:pt x="7423" y="20864"/>
                  <a:pt x="8371" y="19840"/>
                </a:cubicBezTo>
                <a:cubicBezTo>
                  <a:pt x="8807" y="20712"/>
                  <a:pt x="9556" y="21461"/>
                  <a:pt x="10580" y="21660"/>
                </a:cubicBezTo>
                <a:cubicBezTo>
                  <a:pt x="10731" y="21694"/>
                  <a:pt x="10885" y="21711"/>
                  <a:pt x="11040" y="21711"/>
                </a:cubicBezTo>
                <a:cubicBezTo>
                  <a:pt x="11782" y="21711"/>
                  <a:pt x="12548" y="21332"/>
                  <a:pt x="13073" y="20712"/>
                </a:cubicBezTo>
                <a:cubicBezTo>
                  <a:pt x="13661" y="20039"/>
                  <a:pt x="13822" y="19205"/>
                  <a:pt x="13509" y="18456"/>
                </a:cubicBezTo>
                <a:cubicBezTo>
                  <a:pt x="13310" y="17868"/>
                  <a:pt x="12836" y="17432"/>
                  <a:pt x="12201" y="17157"/>
                </a:cubicBezTo>
                <a:cubicBezTo>
                  <a:pt x="11845" y="17020"/>
                  <a:pt x="11440" y="16951"/>
                  <a:pt x="11021" y="16951"/>
                </a:cubicBezTo>
                <a:cubicBezTo>
                  <a:pt x="10601" y="16951"/>
                  <a:pt x="10167" y="17020"/>
                  <a:pt x="9755" y="17157"/>
                </a:cubicBezTo>
                <a:cubicBezTo>
                  <a:pt x="9907" y="16560"/>
                  <a:pt x="10267" y="15972"/>
                  <a:pt x="10741" y="15299"/>
                </a:cubicBezTo>
                <a:cubicBezTo>
                  <a:pt x="10902" y="15024"/>
                  <a:pt x="11092" y="14749"/>
                  <a:pt x="11291" y="14465"/>
                </a:cubicBezTo>
                <a:cubicBezTo>
                  <a:pt x="11850" y="13754"/>
                  <a:pt x="12400" y="13005"/>
                  <a:pt x="12798" y="12142"/>
                </a:cubicBezTo>
                <a:cubicBezTo>
                  <a:pt x="13898" y="9772"/>
                  <a:pt x="13585" y="6767"/>
                  <a:pt x="12040" y="4672"/>
                </a:cubicBezTo>
                <a:cubicBezTo>
                  <a:pt x="11888" y="4511"/>
                  <a:pt x="11765" y="4359"/>
                  <a:pt x="11651" y="4198"/>
                </a:cubicBezTo>
                <a:cubicBezTo>
                  <a:pt x="11566" y="2814"/>
                  <a:pt x="11139" y="1828"/>
                  <a:pt x="10191" y="1003"/>
                </a:cubicBezTo>
                <a:cubicBezTo>
                  <a:pt x="9322" y="260"/>
                  <a:pt x="8138" y="1"/>
                  <a:pt x="7156" y="1"/>
                </a:cubicBezTo>
                <a:close/>
              </a:path>
            </a:pathLst>
          </a:cu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rot="2700000">
            <a:off x="7490687" y="1868456"/>
            <a:ext cx="1276078" cy="3776360"/>
          </a:xfrm>
          <a:custGeom>
            <a:avLst/>
            <a:gdLst/>
            <a:ahLst/>
            <a:cxnLst/>
            <a:rect l="l" t="t" r="r" b="b"/>
            <a:pathLst>
              <a:path w="13899" h="41132" extrusionOk="0">
                <a:moveTo>
                  <a:pt x="9718" y="4795"/>
                </a:moveTo>
                <a:cubicBezTo>
                  <a:pt x="9793" y="4795"/>
                  <a:pt x="9907" y="4833"/>
                  <a:pt x="9993" y="4871"/>
                </a:cubicBezTo>
                <a:cubicBezTo>
                  <a:pt x="9907" y="5108"/>
                  <a:pt x="9718" y="5269"/>
                  <a:pt x="9556" y="5307"/>
                </a:cubicBezTo>
                <a:cubicBezTo>
                  <a:pt x="9526" y="5316"/>
                  <a:pt x="9494" y="5321"/>
                  <a:pt x="9462" y="5321"/>
                </a:cubicBezTo>
                <a:cubicBezTo>
                  <a:pt x="9363" y="5321"/>
                  <a:pt x="9261" y="5277"/>
                  <a:pt x="9196" y="5184"/>
                </a:cubicBezTo>
                <a:cubicBezTo>
                  <a:pt x="9158" y="5146"/>
                  <a:pt x="9120" y="5070"/>
                  <a:pt x="9120" y="5032"/>
                </a:cubicBezTo>
                <a:cubicBezTo>
                  <a:pt x="9120" y="4985"/>
                  <a:pt x="9196" y="4909"/>
                  <a:pt x="9244" y="4871"/>
                </a:cubicBezTo>
                <a:cubicBezTo>
                  <a:pt x="9319" y="4833"/>
                  <a:pt x="9481" y="4795"/>
                  <a:pt x="9594" y="4795"/>
                </a:cubicBezTo>
                <a:close/>
                <a:moveTo>
                  <a:pt x="10947" y="18530"/>
                </a:moveTo>
                <a:cubicBezTo>
                  <a:pt x="11209" y="18530"/>
                  <a:pt x="11454" y="18572"/>
                  <a:pt x="11652" y="18655"/>
                </a:cubicBezTo>
                <a:cubicBezTo>
                  <a:pt x="11926" y="18731"/>
                  <a:pt x="12002" y="18930"/>
                  <a:pt x="12088" y="19053"/>
                </a:cubicBezTo>
                <a:cubicBezTo>
                  <a:pt x="12163" y="19328"/>
                  <a:pt x="11964" y="19603"/>
                  <a:pt x="11889" y="19679"/>
                </a:cubicBezTo>
                <a:cubicBezTo>
                  <a:pt x="11641" y="19969"/>
                  <a:pt x="11294" y="20121"/>
                  <a:pt x="10999" y="20121"/>
                </a:cubicBezTo>
                <a:cubicBezTo>
                  <a:pt x="10966" y="20121"/>
                  <a:pt x="10934" y="20119"/>
                  <a:pt x="10903" y="20115"/>
                </a:cubicBezTo>
                <a:cubicBezTo>
                  <a:pt x="10305" y="20001"/>
                  <a:pt x="9907" y="19442"/>
                  <a:pt x="9718" y="18854"/>
                </a:cubicBezTo>
                <a:cubicBezTo>
                  <a:pt x="9756" y="18854"/>
                  <a:pt x="9793" y="18816"/>
                  <a:pt x="9831" y="18778"/>
                </a:cubicBezTo>
                <a:cubicBezTo>
                  <a:pt x="10180" y="18612"/>
                  <a:pt x="10580" y="18530"/>
                  <a:pt x="10947" y="18530"/>
                </a:cubicBezTo>
                <a:close/>
                <a:moveTo>
                  <a:pt x="2522" y="28922"/>
                </a:moveTo>
                <a:cubicBezTo>
                  <a:pt x="2560" y="28969"/>
                  <a:pt x="2721" y="29007"/>
                  <a:pt x="2845" y="29244"/>
                </a:cubicBezTo>
                <a:cubicBezTo>
                  <a:pt x="2996" y="29595"/>
                  <a:pt x="2996" y="30069"/>
                  <a:pt x="2882" y="30429"/>
                </a:cubicBezTo>
                <a:cubicBezTo>
                  <a:pt x="2797" y="30628"/>
                  <a:pt x="2721" y="30780"/>
                  <a:pt x="2645" y="30941"/>
                </a:cubicBezTo>
                <a:cubicBezTo>
                  <a:pt x="2171" y="30742"/>
                  <a:pt x="1735" y="30344"/>
                  <a:pt x="1697" y="29832"/>
                </a:cubicBezTo>
                <a:cubicBezTo>
                  <a:pt x="1660" y="29595"/>
                  <a:pt x="1811" y="29282"/>
                  <a:pt x="2048" y="29083"/>
                </a:cubicBezTo>
                <a:cubicBezTo>
                  <a:pt x="2134" y="29007"/>
                  <a:pt x="2247" y="28922"/>
                  <a:pt x="2408" y="28922"/>
                </a:cubicBezTo>
                <a:close/>
                <a:moveTo>
                  <a:pt x="7174" y="1"/>
                </a:moveTo>
                <a:cubicBezTo>
                  <a:pt x="6908" y="1"/>
                  <a:pt x="6659" y="20"/>
                  <a:pt x="6437" y="55"/>
                </a:cubicBezTo>
                <a:lnTo>
                  <a:pt x="6674" y="1629"/>
                </a:lnTo>
                <a:cubicBezTo>
                  <a:pt x="6837" y="1605"/>
                  <a:pt x="7011" y="1593"/>
                  <a:pt x="7190" y="1593"/>
                </a:cubicBezTo>
                <a:cubicBezTo>
                  <a:pt x="7884" y="1593"/>
                  <a:pt x="8661" y="1774"/>
                  <a:pt x="9158" y="2188"/>
                </a:cubicBezTo>
                <a:cubicBezTo>
                  <a:pt x="9481" y="2463"/>
                  <a:pt x="9718" y="2776"/>
                  <a:pt x="9869" y="3212"/>
                </a:cubicBezTo>
                <a:cubicBezTo>
                  <a:pt x="9776" y="3199"/>
                  <a:pt x="9682" y="3193"/>
                  <a:pt x="9589" y="3193"/>
                </a:cubicBezTo>
                <a:cubicBezTo>
                  <a:pt x="9134" y="3193"/>
                  <a:pt x="8689" y="3343"/>
                  <a:pt x="8296" y="3610"/>
                </a:cubicBezTo>
                <a:cubicBezTo>
                  <a:pt x="7897" y="3923"/>
                  <a:pt x="7623" y="4359"/>
                  <a:pt x="7537" y="4833"/>
                </a:cubicBezTo>
                <a:cubicBezTo>
                  <a:pt x="7461" y="5383"/>
                  <a:pt x="7660" y="5933"/>
                  <a:pt x="8134" y="6331"/>
                </a:cubicBezTo>
                <a:cubicBezTo>
                  <a:pt x="8486" y="6713"/>
                  <a:pt x="8991" y="6916"/>
                  <a:pt x="9482" y="6916"/>
                </a:cubicBezTo>
                <a:cubicBezTo>
                  <a:pt x="9600" y="6916"/>
                  <a:pt x="9717" y="6905"/>
                  <a:pt x="9831" y="6881"/>
                </a:cubicBezTo>
                <a:cubicBezTo>
                  <a:pt x="10343" y="6767"/>
                  <a:pt x="10779" y="6492"/>
                  <a:pt x="11092" y="6094"/>
                </a:cubicBezTo>
                <a:cubicBezTo>
                  <a:pt x="12040" y="7715"/>
                  <a:pt x="12163" y="9810"/>
                  <a:pt x="11377" y="11469"/>
                </a:cubicBezTo>
                <a:cubicBezTo>
                  <a:pt x="11054" y="12180"/>
                  <a:pt x="10542" y="12853"/>
                  <a:pt x="10068" y="13517"/>
                </a:cubicBezTo>
                <a:cubicBezTo>
                  <a:pt x="9831" y="13801"/>
                  <a:pt x="9632" y="14076"/>
                  <a:pt x="9433" y="14389"/>
                </a:cubicBezTo>
                <a:cubicBezTo>
                  <a:pt x="8845" y="15261"/>
                  <a:pt x="8059" y="16560"/>
                  <a:pt x="8011" y="18067"/>
                </a:cubicBezTo>
                <a:cubicBezTo>
                  <a:pt x="6314" y="19404"/>
                  <a:pt x="5290" y="21575"/>
                  <a:pt x="5404" y="23708"/>
                </a:cubicBezTo>
                <a:cubicBezTo>
                  <a:pt x="5452" y="24542"/>
                  <a:pt x="5641" y="25329"/>
                  <a:pt x="5840" y="26078"/>
                </a:cubicBezTo>
                <a:cubicBezTo>
                  <a:pt x="6115" y="27225"/>
                  <a:pt x="6400" y="28334"/>
                  <a:pt x="6077" y="29320"/>
                </a:cubicBezTo>
                <a:cubicBezTo>
                  <a:pt x="5840" y="30107"/>
                  <a:pt x="5129" y="30742"/>
                  <a:pt x="4342" y="31017"/>
                </a:cubicBezTo>
                <a:lnTo>
                  <a:pt x="4342" y="30979"/>
                </a:lnTo>
                <a:cubicBezTo>
                  <a:pt x="4617" y="30192"/>
                  <a:pt x="4617" y="29282"/>
                  <a:pt x="4267" y="28571"/>
                </a:cubicBezTo>
                <a:cubicBezTo>
                  <a:pt x="3982" y="28021"/>
                  <a:pt x="3556" y="27623"/>
                  <a:pt x="3034" y="27424"/>
                </a:cubicBezTo>
                <a:cubicBezTo>
                  <a:pt x="2835" y="27364"/>
                  <a:pt x="2632" y="27334"/>
                  <a:pt x="2428" y="27334"/>
                </a:cubicBezTo>
                <a:cubicBezTo>
                  <a:pt x="1951" y="27334"/>
                  <a:pt x="1469" y="27501"/>
                  <a:pt x="1024" y="27860"/>
                </a:cubicBezTo>
                <a:cubicBezTo>
                  <a:pt x="351" y="28410"/>
                  <a:pt x="0" y="29244"/>
                  <a:pt x="114" y="30031"/>
                </a:cubicBezTo>
                <a:cubicBezTo>
                  <a:pt x="237" y="30979"/>
                  <a:pt x="863" y="31813"/>
                  <a:pt x="1773" y="32287"/>
                </a:cubicBezTo>
                <a:cubicBezTo>
                  <a:pt x="1660" y="32477"/>
                  <a:pt x="1536" y="32676"/>
                  <a:pt x="1423" y="32913"/>
                </a:cubicBezTo>
                <a:cubicBezTo>
                  <a:pt x="474" y="34733"/>
                  <a:pt x="664" y="37141"/>
                  <a:pt x="1897" y="38800"/>
                </a:cubicBezTo>
                <a:cubicBezTo>
                  <a:pt x="3034" y="40421"/>
                  <a:pt x="4418" y="41132"/>
                  <a:pt x="6674" y="41132"/>
                </a:cubicBezTo>
                <a:cubicBezTo>
                  <a:pt x="6874" y="41132"/>
                  <a:pt x="7063" y="41094"/>
                  <a:pt x="7262" y="41094"/>
                </a:cubicBezTo>
                <a:lnTo>
                  <a:pt x="7186" y="39511"/>
                </a:lnTo>
                <a:cubicBezTo>
                  <a:pt x="7004" y="39519"/>
                  <a:pt x="6827" y="39523"/>
                  <a:pt x="6656" y="39523"/>
                </a:cubicBezTo>
                <a:cubicBezTo>
                  <a:pt x="5194" y="39523"/>
                  <a:pt x="4108" y="39196"/>
                  <a:pt x="3157" y="37890"/>
                </a:cubicBezTo>
                <a:cubicBezTo>
                  <a:pt x="2285" y="36667"/>
                  <a:pt x="2134" y="34970"/>
                  <a:pt x="2797" y="33624"/>
                </a:cubicBezTo>
                <a:cubicBezTo>
                  <a:pt x="2958" y="33311"/>
                  <a:pt x="3157" y="33036"/>
                  <a:pt x="3394" y="32714"/>
                </a:cubicBezTo>
                <a:cubicBezTo>
                  <a:pt x="3454" y="32716"/>
                  <a:pt x="3514" y="32718"/>
                  <a:pt x="3574" y="32718"/>
                </a:cubicBezTo>
                <a:cubicBezTo>
                  <a:pt x="5332" y="32718"/>
                  <a:pt x="7044" y="31517"/>
                  <a:pt x="7585" y="29794"/>
                </a:cubicBezTo>
                <a:cubicBezTo>
                  <a:pt x="8011" y="28372"/>
                  <a:pt x="7698" y="27026"/>
                  <a:pt x="7386" y="25689"/>
                </a:cubicBezTo>
                <a:cubicBezTo>
                  <a:pt x="7186" y="24978"/>
                  <a:pt x="7025" y="24305"/>
                  <a:pt x="6987" y="23632"/>
                </a:cubicBezTo>
                <a:cubicBezTo>
                  <a:pt x="6911" y="22248"/>
                  <a:pt x="7461" y="20864"/>
                  <a:pt x="8409" y="19840"/>
                </a:cubicBezTo>
                <a:cubicBezTo>
                  <a:pt x="8808" y="20712"/>
                  <a:pt x="9556" y="21461"/>
                  <a:pt x="10580" y="21660"/>
                </a:cubicBezTo>
                <a:cubicBezTo>
                  <a:pt x="10738" y="21694"/>
                  <a:pt x="10897" y="21711"/>
                  <a:pt x="11057" y="21711"/>
                </a:cubicBezTo>
                <a:cubicBezTo>
                  <a:pt x="11821" y="21711"/>
                  <a:pt x="12586" y="21332"/>
                  <a:pt x="13111" y="20712"/>
                </a:cubicBezTo>
                <a:cubicBezTo>
                  <a:pt x="13661" y="20039"/>
                  <a:pt x="13823" y="19205"/>
                  <a:pt x="13548" y="18456"/>
                </a:cubicBezTo>
                <a:cubicBezTo>
                  <a:pt x="13311" y="17868"/>
                  <a:pt x="12837" y="17432"/>
                  <a:pt x="12201" y="17157"/>
                </a:cubicBezTo>
                <a:cubicBezTo>
                  <a:pt x="11846" y="17020"/>
                  <a:pt x="11441" y="16951"/>
                  <a:pt x="11021" y="16951"/>
                </a:cubicBezTo>
                <a:cubicBezTo>
                  <a:pt x="10602" y="16951"/>
                  <a:pt x="10168" y="17020"/>
                  <a:pt x="9756" y="17157"/>
                </a:cubicBezTo>
                <a:cubicBezTo>
                  <a:pt x="9955" y="16560"/>
                  <a:pt x="10267" y="15972"/>
                  <a:pt x="10741" y="15299"/>
                </a:cubicBezTo>
                <a:cubicBezTo>
                  <a:pt x="10941" y="15024"/>
                  <a:pt x="11140" y="14749"/>
                  <a:pt x="11329" y="14465"/>
                </a:cubicBezTo>
                <a:cubicBezTo>
                  <a:pt x="11851" y="13754"/>
                  <a:pt x="12400" y="13005"/>
                  <a:pt x="12799" y="12142"/>
                </a:cubicBezTo>
                <a:cubicBezTo>
                  <a:pt x="13898" y="9772"/>
                  <a:pt x="13586" y="6767"/>
                  <a:pt x="12040" y="4672"/>
                </a:cubicBezTo>
                <a:cubicBezTo>
                  <a:pt x="11926" y="4511"/>
                  <a:pt x="11765" y="4359"/>
                  <a:pt x="11652" y="4198"/>
                </a:cubicBezTo>
                <a:cubicBezTo>
                  <a:pt x="11614" y="2814"/>
                  <a:pt x="11140" y="1828"/>
                  <a:pt x="10192" y="1003"/>
                </a:cubicBezTo>
                <a:cubicBezTo>
                  <a:pt x="9322" y="260"/>
                  <a:pt x="8139" y="1"/>
                  <a:pt x="7174" y="1"/>
                </a:cubicBezTo>
                <a:close/>
              </a:path>
            </a:pathLst>
          </a:custGeom>
          <a:solidFill>
            <a:schemeClr val="accen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rot="2225242">
            <a:off x="5625225" y="2580269"/>
            <a:ext cx="3772501" cy="2644093"/>
          </a:xfrm>
          <a:custGeom>
            <a:avLst/>
            <a:gdLst/>
            <a:ahLst/>
            <a:cxnLst/>
            <a:rect l="l" t="t" r="r" b="b"/>
            <a:pathLst>
              <a:path w="41088" h="28798" extrusionOk="0">
                <a:moveTo>
                  <a:pt x="14382" y="1581"/>
                </a:moveTo>
                <a:cubicBezTo>
                  <a:pt x="14733" y="1581"/>
                  <a:pt x="15017" y="1742"/>
                  <a:pt x="15254" y="1865"/>
                </a:cubicBezTo>
                <a:cubicBezTo>
                  <a:pt x="15728" y="2216"/>
                  <a:pt x="16117" y="2766"/>
                  <a:pt x="16202" y="3363"/>
                </a:cubicBezTo>
                <a:cubicBezTo>
                  <a:pt x="16392" y="4747"/>
                  <a:pt x="15529" y="6084"/>
                  <a:pt x="14970" y="6757"/>
                </a:cubicBezTo>
                <a:cubicBezTo>
                  <a:pt x="14657" y="7155"/>
                  <a:pt x="14306" y="7506"/>
                  <a:pt x="13908" y="7866"/>
                </a:cubicBezTo>
                <a:cubicBezTo>
                  <a:pt x="13396" y="6994"/>
                  <a:pt x="13036" y="6046"/>
                  <a:pt x="12837" y="5098"/>
                </a:cubicBezTo>
                <a:cubicBezTo>
                  <a:pt x="12647" y="4188"/>
                  <a:pt x="12685" y="3477"/>
                  <a:pt x="12884" y="2889"/>
                </a:cubicBezTo>
                <a:cubicBezTo>
                  <a:pt x="13074" y="2254"/>
                  <a:pt x="13595" y="1742"/>
                  <a:pt x="14107" y="1628"/>
                </a:cubicBezTo>
                <a:cubicBezTo>
                  <a:pt x="14221" y="1581"/>
                  <a:pt x="14306" y="1581"/>
                  <a:pt x="14382" y="1581"/>
                </a:cubicBezTo>
                <a:close/>
                <a:moveTo>
                  <a:pt x="34688" y="23195"/>
                </a:moveTo>
                <a:cubicBezTo>
                  <a:pt x="35314" y="23195"/>
                  <a:pt x="35949" y="23271"/>
                  <a:pt x="36537" y="23508"/>
                </a:cubicBezTo>
                <a:cubicBezTo>
                  <a:pt x="36347" y="24380"/>
                  <a:pt x="35987" y="25205"/>
                  <a:pt x="35399" y="25878"/>
                </a:cubicBezTo>
                <a:cubicBezTo>
                  <a:pt x="34726" y="26665"/>
                  <a:pt x="33892" y="27139"/>
                  <a:pt x="33067" y="27224"/>
                </a:cubicBezTo>
                <a:cubicBezTo>
                  <a:pt x="33036" y="27225"/>
                  <a:pt x="33005" y="27226"/>
                  <a:pt x="32974" y="27226"/>
                </a:cubicBezTo>
                <a:cubicBezTo>
                  <a:pt x="32172" y="27226"/>
                  <a:pt x="31399" y="26763"/>
                  <a:pt x="31171" y="26115"/>
                </a:cubicBezTo>
                <a:cubicBezTo>
                  <a:pt x="30972" y="25603"/>
                  <a:pt x="31133" y="24892"/>
                  <a:pt x="31560" y="24380"/>
                </a:cubicBezTo>
                <a:cubicBezTo>
                  <a:pt x="32081" y="23783"/>
                  <a:pt x="32868" y="23470"/>
                  <a:pt x="33418" y="23309"/>
                </a:cubicBezTo>
                <a:cubicBezTo>
                  <a:pt x="33816" y="23233"/>
                  <a:pt x="34252" y="23195"/>
                  <a:pt x="34688" y="23195"/>
                </a:cubicBezTo>
                <a:close/>
                <a:moveTo>
                  <a:pt x="14414" y="0"/>
                </a:moveTo>
                <a:cubicBezTo>
                  <a:pt x="14191" y="0"/>
                  <a:pt x="13968" y="28"/>
                  <a:pt x="13747" y="83"/>
                </a:cubicBezTo>
                <a:cubicBezTo>
                  <a:pt x="12685" y="320"/>
                  <a:pt x="11775" y="1230"/>
                  <a:pt x="11377" y="2377"/>
                </a:cubicBezTo>
                <a:cubicBezTo>
                  <a:pt x="11102" y="3240"/>
                  <a:pt x="11064" y="4235"/>
                  <a:pt x="11301" y="5373"/>
                </a:cubicBezTo>
                <a:cubicBezTo>
                  <a:pt x="11538" y="6605"/>
                  <a:pt x="12012" y="7790"/>
                  <a:pt x="12647" y="8814"/>
                </a:cubicBezTo>
                <a:cubicBezTo>
                  <a:pt x="10894" y="9968"/>
                  <a:pt x="8783" y="10614"/>
                  <a:pt x="6771" y="10614"/>
                </a:cubicBezTo>
                <a:cubicBezTo>
                  <a:pt x="6106" y="10614"/>
                  <a:pt x="5452" y="10543"/>
                  <a:pt x="4826" y="10397"/>
                </a:cubicBezTo>
                <a:cubicBezTo>
                  <a:pt x="3281" y="9999"/>
                  <a:pt x="2020" y="8691"/>
                  <a:pt x="1584" y="6918"/>
                </a:cubicBezTo>
                <a:cubicBezTo>
                  <a:pt x="1584" y="6795"/>
                  <a:pt x="1423" y="6681"/>
                  <a:pt x="1423" y="6558"/>
                </a:cubicBezTo>
                <a:lnTo>
                  <a:pt x="1" y="6994"/>
                </a:lnTo>
                <a:cubicBezTo>
                  <a:pt x="475" y="9563"/>
                  <a:pt x="2171" y="11383"/>
                  <a:pt x="4466" y="11933"/>
                </a:cubicBezTo>
                <a:cubicBezTo>
                  <a:pt x="5213" y="12112"/>
                  <a:pt x="5990" y="12198"/>
                  <a:pt x="6778" y="12198"/>
                </a:cubicBezTo>
                <a:cubicBezTo>
                  <a:pt x="9118" y="12198"/>
                  <a:pt x="11553" y="11436"/>
                  <a:pt x="13595" y="10075"/>
                </a:cubicBezTo>
                <a:cubicBezTo>
                  <a:pt x="15093" y="11819"/>
                  <a:pt x="17103" y="13042"/>
                  <a:pt x="19321" y="13516"/>
                </a:cubicBezTo>
                <a:cubicBezTo>
                  <a:pt x="20294" y="13704"/>
                  <a:pt x="21249" y="13752"/>
                  <a:pt x="22200" y="13752"/>
                </a:cubicBezTo>
                <a:cubicBezTo>
                  <a:pt x="22834" y="13752"/>
                  <a:pt x="23466" y="13730"/>
                  <a:pt x="24099" y="13715"/>
                </a:cubicBezTo>
                <a:cubicBezTo>
                  <a:pt x="24688" y="13681"/>
                  <a:pt x="25282" y="13652"/>
                  <a:pt x="25874" y="13652"/>
                </a:cubicBezTo>
                <a:cubicBezTo>
                  <a:pt x="26111" y="13652"/>
                  <a:pt x="26347" y="13657"/>
                  <a:pt x="26583" y="13668"/>
                </a:cubicBezTo>
                <a:cubicBezTo>
                  <a:pt x="30185" y="13791"/>
                  <a:pt x="33266" y="15137"/>
                  <a:pt x="35077" y="17422"/>
                </a:cubicBezTo>
                <a:cubicBezTo>
                  <a:pt x="36148" y="18730"/>
                  <a:pt x="36698" y="20351"/>
                  <a:pt x="36698" y="21887"/>
                </a:cubicBezTo>
                <a:cubicBezTo>
                  <a:pt x="36052" y="21695"/>
                  <a:pt x="35383" y="21594"/>
                  <a:pt x="34709" y="21594"/>
                </a:cubicBezTo>
                <a:cubicBezTo>
                  <a:pt x="34149" y="21594"/>
                  <a:pt x="33585" y="21665"/>
                  <a:pt x="33029" y="21811"/>
                </a:cubicBezTo>
                <a:cubicBezTo>
                  <a:pt x="31920" y="22086"/>
                  <a:pt x="30972" y="22636"/>
                  <a:pt x="30337" y="23385"/>
                </a:cubicBezTo>
                <a:cubicBezTo>
                  <a:pt x="29550" y="24333"/>
                  <a:pt x="29313" y="25565"/>
                  <a:pt x="29664" y="26627"/>
                </a:cubicBezTo>
                <a:cubicBezTo>
                  <a:pt x="30100" y="27935"/>
                  <a:pt x="31446" y="28798"/>
                  <a:pt x="32906" y="28798"/>
                </a:cubicBezTo>
                <a:lnTo>
                  <a:pt x="33181" y="28798"/>
                </a:lnTo>
                <a:cubicBezTo>
                  <a:pt x="34451" y="28684"/>
                  <a:pt x="35674" y="28011"/>
                  <a:pt x="36622" y="26902"/>
                </a:cubicBezTo>
                <a:cubicBezTo>
                  <a:pt x="37248" y="26115"/>
                  <a:pt x="37722" y="25205"/>
                  <a:pt x="38006" y="24257"/>
                </a:cubicBezTo>
                <a:cubicBezTo>
                  <a:pt x="38281" y="24456"/>
                  <a:pt x="38594" y="24731"/>
                  <a:pt x="38831" y="25006"/>
                </a:cubicBezTo>
                <a:cubicBezTo>
                  <a:pt x="38992" y="25205"/>
                  <a:pt x="39466" y="25755"/>
                  <a:pt x="39504" y="26788"/>
                </a:cubicBezTo>
                <a:lnTo>
                  <a:pt x="41087" y="26665"/>
                </a:lnTo>
                <a:cubicBezTo>
                  <a:pt x="41040" y="25641"/>
                  <a:pt x="40689" y="24731"/>
                  <a:pt x="40016" y="23982"/>
                </a:cubicBezTo>
                <a:cubicBezTo>
                  <a:pt x="39542" y="23432"/>
                  <a:pt x="38907" y="22911"/>
                  <a:pt x="38281" y="22560"/>
                </a:cubicBezTo>
                <a:cubicBezTo>
                  <a:pt x="38395" y="20427"/>
                  <a:pt x="37722" y="18171"/>
                  <a:pt x="36300" y="16436"/>
                </a:cubicBezTo>
                <a:cubicBezTo>
                  <a:pt x="34214" y="13791"/>
                  <a:pt x="30697" y="12208"/>
                  <a:pt x="26668" y="12094"/>
                </a:cubicBezTo>
                <a:cubicBezTo>
                  <a:pt x="26402" y="12083"/>
                  <a:pt x="26138" y="12078"/>
                  <a:pt x="25878" y="12078"/>
                </a:cubicBezTo>
                <a:cubicBezTo>
                  <a:pt x="25248" y="12078"/>
                  <a:pt x="24633" y="12105"/>
                  <a:pt x="24023" y="12132"/>
                </a:cubicBezTo>
                <a:cubicBezTo>
                  <a:pt x="23367" y="12148"/>
                  <a:pt x="22733" y="12171"/>
                  <a:pt x="22111" y="12171"/>
                </a:cubicBezTo>
                <a:cubicBezTo>
                  <a:pt x="21270" y="12171"/>
                  <a:pt x="20452" y="12129"/>
                  <a:pt x="19634" y="11971"/>
                </a:cubicBezTo>
                <a:cubicBezTo>
                  <a:pt x="17776" y="11582"/>
                  <a:pt x="16117" y="10549"/>
                  <a:pt x="14856" y="9127"/>
                </a:cubicBezTo>
                <a:cubicBezTo>
                  <a:pt x="15330" y="8691"/>
                  <a:pt x="15804" y="8217"/>
                  <a:pt x="16202" y="7743"/>
                </a:cubicBezTo>
                <a:cubicBezTo>
                  <a:pt x="17065" y="6681"/>
                  <a:pt x="18051" y="4984"/>
                  <a:pt x="17776" y="3126"/>
                </a:cubicBezTo>
                <a:cubicBezTo>
                  <a:pt x="17624" y="2102"/>
                  <a:pt x="16989" y="1154"/>
                  <a:pt x="16117" y="557"/>
                </a:cubicBezTo>
                <a:cubicBezTo>
                  <a:pt x="15576" y="187"/>
                  <a:pt x="14995" y="0"/>
                  <a:pt x="14414" y="0"/>
                </a:cubicBezTo>
                <a:close/>
              </a:path>
            </a:pathLst>
          </a:custGeom>
          <a:solidFill>
            <a:schemeClr val="accent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rot="2700000">
            <a:off x="3159579" y="3625407"/>
            <a:ext cx="3771547" cy="2644068"/>
          </a:xfrm>
          <a:custGeom>
            <a:avLst/>
            <a:gdLst/>
            <a:ahLst/>
            <a:cxnLst/>
            <a:rect l="l" t="t" r="r" b="b"/>
            <a:pathLst>
              <a:path w="41078" h="28798" extrusionOk="0">
                <a:moveTo>
                  <a:pt x="14382" y="1581"/>
                </a:moveTo>
                <a:cubicBezTo>
                  <a:pt x="14732" y="1581"/>
                  <a:pt x="15007" y="1742"/>
                  <a:pt x="15207" y="1865"/>
                </a:cubicBezTo>
                <a:cubicBezTo>
                  <a:pt x="15718" y="2216"/>
                  <a:pt x="16117" y="2766"/>
                  <a:pt x="16192" y="3363"/>
                </a:cubicBezTo>
                <a:cubicBezTo>
                  <a:pt x="16392" y="4747"/>
                  <a:pt x="15519" y="6084"/>
                  <a:pt x="14969" y="6757"/>
                </a:cubicBezTo>
                <a:cubicBezTo>
                  <a:pt x="14657" y="7155"/>
                  <a:pt x="14296" y="7506"/>
                  <a:pt x="13908" y="7866"/>
                </a:cubicBezTo>
                <a:cubicBezTo>
                  <a:pt x="13386" y="6994"/>
                  <a:pt x="12998" y="6046"/>
                  <a:pt x="12836" y="5098"/>
                </a:cubicBezTo>
                <a:cubicBezTo>
                  <a:pt x="12637" y="4188"/>
                  <a:pt x="12675" y="3477"/>
                  <a:pt x="12874" y="2889"/>
                </a:cubicBezTo>
                <a:cubicBezTo>
                  <a:pt x="13073" y="2254"/>
                  <a:pt x="13547" y="1742"/>
                  <a:pt x="14097" y="1628"/>
                </a:cubicBezTo>
                <a:cubicBezTo>
                  <a:pt x="14183" y="1581"/>
                  <a:pt x="14296" y="1581"/>
                  <a:pt x="14382" y="1581"/>
                </a:cubicBezTo>
                <a:close/>
                <a:moveTo>
                  <a:pt x="34679" y="23195"/>
                </a:moveTo>
                <a:cubicBezTo>
                  <a:pt x="35314" y="23195"/>
                  <a:pt x="35949" y="23271"/>
                  <a:pt x="36537" y="23508"/>
                </a:cubicBezTo>
                <a:cubicBezTo>
                  <a:pt x="36338" y="24380"/>
                  <a:pt x="35987" y="25205"/>
                  <a:pt x="35390" y="25878"/>
                </a:cubicBezTo>
                <a:cubicBezTo>
                  <a:pt x="34717" y="26665"/>
                  <a:pt x="33854" y="27139"/>
                  <a:pt x="33058" y="27224"/>
                </a:cubicBezTo>
                <a:cubicBezTo>
                  <a:pt x="33027" y="27225"/>
                  <a:pt x="32996" y="27226"/>
                  <a:pt x="32965" y="27226"/>
                </a:cubicBezTo>
                <a:cubicBezTo>
                  <a:pt x="32171" y="27226"/>
                  <a:pt x="31390" y="26763"/>
                  <a:pt x="31162" y="26115"/>
                </a:cubicBezTo>
                <a:cubicBezTo>
                  <a:pt x="30972" y="25603"/>
                  <a:pt x="31124" y="24892"/>
                  <a:pt x="31560" y="24380"/>
                </a:cubicBezTo>
                <a:cubicBezTo>
                  <a:pt x="32072" y="23783"/>
                  <a:pt x="32868" y="23470"/>
                  <a:pt x="33418" y="23309"/>
                </a:cubicBezTo>
                <a:cubicBezTo>
                  <a:pt x="33816" y="23233"/>
                  <a:pt x="34243" y="23195"/>
                  <a:pt x="34679" y="23195"/>
                </a:cubicBezTo>
                <a:close/>
                <a:moveTo>
                  <a:pt x="14409" y="0"/>
                </a:moveTo>
                <a:cubicBezTo>
                  <a:pt x="14187" y="0"/>
                  <a:pt x="13965" y="28"/>
                  <a:pt x="13747" y="83"/>
                </a:cubicBezTo>
                <a:cubicBezTo>
                  <a:pt x="12675" y="320"/>
                  <a:pt x="11775" y="1230"/>
                  <a:pt x="11377" y="2377"/>
                </a:cubicBezTo>
                <a:cubicBezTo>
                  <a:pt x="11064" y="3240"/>
                  <a:pt x="11064" y="4235"/>
                  <a:pt x="11253" y="5373"/>
                </a:cubicBezTo>
                <a:cubicBezTo>
                  <a:pt x="11490" y="6605"/>
                  <a:pt x="11964" y="7790"/>
                  <a:pt x="12637" y="8814"/>
                </a:cubicBezTo>
                <a:cubicBezTo>
                  <a:pt x="10885" y="9968"/>
                  <a:pt x="8779" y="10614"/>
                  <a:pt x="6766" y="10614"/>
                </a:cubicBezTo>
                <a:cubicBezTo>
                  <a:pt x="6100" y="10614"/>
                  <a:pt x="5445" y="10543"/>
                  <a:pt x="4816" y="10397"/>
                </a:cubicBezTo>
                <a:cubicBezTo>
                  <a:pt x="3243" y="9999"/>
                  <a:pt x="2010" y="8691"/>
                  <a:pt x="1584" y="6918"/>
                </a:cubicBezTo>
                <a:cubicBezTo>
                  <a:pt x="1536" y="6795"/>
                  <a:pt x="1422" y="6681"/>
                  <a:pt x="1422" y="6558"/>
                </a:cubicBezTo>
                <a:lnTo>
                  <a:pt x="0" y="6994"/>
                </a:lnTo>
                <a:cubicBezTo>
                  <a:pt x="474" y="9563"/>
                  <a:pt x="2171" y="11383"/>
                  <a:pt x="4466" y="11933"/>
                </a:cubicBezTo>
                <a:cubicBezTo>
                  <a:pt x="5211" y="12112"/>
                  <a:pt x="5987" y="12198"/>
                  <a:pt x="6774" y="12198"/>
                </a:cubicBezTo>
                <a:cubicBezTo>
                  <a:pt x="9112" y="12198"/>
                  <a:pt x="11550" y="11436"/>
                  <a:pt x="13585" y="10075"/>
                </a:cubicBezTo>
                <a:cubicBezTo>
                  <a:pt x="15045" y="11819"/>
                  <a:pt x="17103" y="13042"/>
                  <a:pt x="19311" y="13516"/>
                </a:cubicBezTo>
                <a:cubicBezTo>
                  <a:pt x="20261" y="13704"/>
                  <a:pt x="21225" y="13752"/>
                  <a:pt x="22186" y="13752"/>
                </a:cubicBezTo>
                <a:cubicBezTo>
                  <a:pt x="22826" y="13752"/>
                  <a:pt x="23466" y="13730"/>
                  <a:pt x="24099" y="13715"/>
                </a:cubicBezTo>
                <a:cubicBezTo>
                  <a:pt x="24688" y="13681"/>
                  <a:pt x="25282" y="13652"/>
                  <a:pt x="25874" y="13652"/>
                </a:cubicBezTo>
                <a:cubicBezTo>
                  <a:pt x="26111" y="13652"/>
                  <a:pt x="26347" y="13657"/>
                  <a:pt x="26583" y="13668"/>
                </a:cubicBezTo>
                <a:cubicBezTo>
                  <a:pt x="30138" y="13791"/>
                  <a:pt x="33257" y="15137"/>
                  <a:pt x="35077" y="17422"/>
                </a:cubicBezTo>
                <a:cubicBezTo>
                  <a:pt x="36101" y="18730"/>
                  <a:pt x="36660" y="20351"/>
                  <a:pt x="36698" y="21887"/>
                </a:cubicBezTo>
                <a:cubicBezTo>
                  <a:pt x="36051" y="21695"/>
                  <a:pt x="35368" y="21594"/>
                  <a:pt x="34688" y="21594"/>
                </a:cubicBezTo>
                <a:cubicBezTo>
                  <a:pt x="34122" y="21594"/>
                  <a:pt x="33558" y="21665"/>
                  <a:pt x="33020" y="21811"/>
                </a:cubicBezTo>
                <a:cubicBezTo>
                  <a:pt x="31873" y="22086"/>
                  <a:pt x="30972" y="22636"/>
                  <a:pt x="30337" y="23385"/>
                </a:cubicBezTo>
                <a:cubicBezTo>
                  <a:pt x="29550" y="24333"/>
                  <a:pt x="29313" y="25565"/>
                  <a:pt x="29664" y="26627"/>
                </a:cubicBezTo>
                <a:cubicBezTo>
                  <a:pt x="30100" y="27935"/>
                  <a:pt x="31446" y="28798"/>
                  <a:pt x="32906" y="28798"/>
                </a:cubicBezTo>
                <a:lnTo>
                  <a:pt x="33181" y="28798"/>
                </a:lnTo>
                <a:cubicBezTo>
                  <a:pt x="34404" y="28684"/>
                  <a:pt x="35627" y="28011"/>
                  <a:pt x="36613" y="26902"/>
                </a:cubicBezTo>
                <a:cubicBezTo>
                  <a:pt x="37248" y="26115"/>
                  <a:pt x="37722" y="25205"/>
                  <a:pt x="37959" y="24257"/>
                </a:cubicBezTo>
                <a:cubicBezTo>
                  <a:pt x="38272" y="24456"/>
                  <a:pt x="38556" y="24731"/>
                  <a:pt x="38831" y="25006"/>
                </a:cubicBezTo>
                <a:cubicBezTo>
                  <a:pt x="38983" y="25205"/>
                  <a:pt x="39457" y="25755"/>
                  <a:pt x="39504" y="26788"/>
                </a:cubicBezTo>
                <a:lnTo>
                  <a:pt x="41078" y="26665"/>
                </a:lnTo>
                <a:cubicBezTo>
                  <a:pt x="41040" y="25641"/>
                  <a:pt x="40689" y="24731"/>
                  <a:pt x="40016" y="23982"/>
                </a:cubicBezTo>
                <a:cubicBezTo>
                  <a:pt x="39504" y="23432"/>
                  <a:pt x="38907" y="22911"/>
                  <a:pt x="38234" y="22560"/>
                </a:cubicBezTo>
                <a:cubicBezTo>
                  <a:pt x="38395" y="20427"/>
                  <a:pt x="37722" y="18171"/>
                  <a:pt x="36300" y="16436"/>
                </a:cubicBezTo>
                <a:cubicBezTo>
                  <a:pt x="34205" y="13791"/>
                  <a:pt x="30650" y="12208"/>
                  <a:pt x="26621" y="12094"/>
                </a:cubicBezTo>
                <a:cubicBezTo>
                  <a:pt x="26368" y="12083"/>
                  <a:pt x="26114" y="12078"/>
                  <a:pt x="25860" y="12078"/>
                </a:cubicBezTo>
                <a:cubicBezTo>
                  <a:pt x="25247" y="12078"/>
                  <a:pt x="24630" y="12105"/>
                  <a:pt x="24014" y="12132"/>
                </a:cubicBezTo>
                <a:cubicBezTo>
                  <a:pt x="23361" y="12148"/>
                  <a:pt x="22729" y="12171"/>
                  <a:pt x="22109" y="12171"/>
                </a:cubicBezTo>
                <a:cubicBezTo>
                  <a:pt x="21270" y="12171"/>
                  <a:pt x="20452" y="12129"/>
                  <a:pt x="19634" y="11971"/>
                </a:cubicBezTo>
                <a:cubicBezTo>
                  <a:pt x="17776" y="11582"/>
                  <a:pt x="16079" y="10549"/>
                  <a:pt x="14856" y="9127"/>
                </a:cubicBezTo>
                <a:cubicBezTo>
                  <a:pt x="15330" y="8691"/>
                  <a:pt x="15804" y="8217"/>
                  <a:pt x="16192" y="7743"/>
                </a:cubicBezTo>
                <a:cubicBezTo>
                  <a:pt x="17065" y="6681"/>
                  <a:pt x="18051" y="4984"/>
                  <a:pt x="17738" y="3126"/>
                </a:cubicBezTo>
                <a:cubicBezTo>
                  <a:pt x="17577" y="2102"/>
                  <a:pt x="16989" y="1154"/>
                  <a:pt x="16117" y="557"/>
                </a:cubicBezTo>
                <a:cubicBezTo>
                  <a:pt x="15575" y="187"/>
                  <a:pt x="14990" y="0"/>
                  <a:pt x="14409"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0" y="-19150"/>
            <a:ext cx="9144000" cy="3634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4"/>
          <p:cNvGrpSpPr/>
          <p:nvPr/>
        </p:nvGrpSpPr>
        <p:grpSpPr>
          <a:xfrm>
            <a:off x="0" y="-19050"/>
            <a:ext cx="9144000" cy="5162700"/>
            <a:chOff x="0" y="-19050"/>
            <a:chExt cx="9144000" cy="5162700"/>
          </a:xfrm>
        </p:grpSpPr>
        <p:sp>
          <p:nvSpPr>
            <p:cNvPr id="271" name="Google Shape;271;p24"/>
            <p:cNvSpPr/>
            <p:nvPr/>
          </p:nvSpPr>
          <p:spPr>
            <a:xfrm>
              <a:off x="0" y="86100"/>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0" y="4695575"/>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8428900" y="4695575"/>
              <a:ext cx="623100" cy="344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92200" y="86100"/>
              <a:ext cx="623100" cy="34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0" y="-19050"/>
              <a:ext cx="9144000" cy="5162700"/>
            </a:xfrm>
            <a:prstGeom prst="frame">
              <a:avLst>
                <a:gd name="adj1" fmla="val 2042"/>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76"/>
        <p:cNvGrpSpPr/>
        <p:nvPr/>
      </p:nvGrpSpPr>
      <p:grpSpPr>
        <a:xfrm>
          <a:off x="0" y="0"/>
          <a:ext cx="0" cy="0"/>
          <a:chOff x="0" y="0"/>
          <a:chExt cx="0" cy="0"/>
        </a:xfrm>
      </p:grpSpPr>
      <p:sp>
        <p:nvSpPr>
          <p:cNvPr id="277" name="Google Shape;277;p25"/>
          <p:cNvSpPr/>
          <p:nvPr/>
        </p:nvSpPr>
        <p:spPr>
          <a:xfrm rot="9353830">
            <a:off x="1053312" y="3074973"/>
            <a:ext cx="3717680" cy="2373325"/>
          </a:xfrm>
          <a:custGeom>
            <a:avLst/>
            <a:gdLst/>
            <a:ahLst/>
            <a:cxnLst/>
            <a:rect l="l" t="t" r="r" b="b"/>
            <a:pathLst>
              <a:path w="40491" h="25849" extrusionOk="0">
                <a:moveTo>
                  <a:pt x="30769" y="7808"/>
                </a:moveTo>
                <a:cubicBezTo>
                  <a:pt x="30887" y="7808"/>
                  <a:pt x="31006" y="7818"/>
                  <a:pt x="31124" y="7837"/>
                </a:cubicBezTo>
                <a:cubicBezTo>
                  <a:pt x="32110" y="7960"/>
                  <a:pt x="32906" y="8510"/>
                  <a:pt x="33219" y="9221"/>
                </a:cubicBezTo>
                <a:cubicBezTo>
                  <a:pt x="33380" y="9581"/>
                  <a:pt x="33380" y="10055"/>
                  <a:pt x="33181" y="10444"/>
                </a:cubicBezTo>
                <a:cubicBezTo>
                  <a:pt x="33105" y="10605"/>
                  <a:pt x="32944" y="10918"/>
                  <a:pt x="32584" y="11041"/>
                </a:cubicBezTo>
                <a:cubicBezTo>
                  <a:pt x="32475" y="11081"/>
                  <a:pt x="32366" y="11097"/>
                  <a:pt x="32260" y="11097"/>
                </a:cubicBezTo>
                <a:cubicBezTo>
                  <a:pt x="32062" y="11097"/>
                  <a:pt x="31876" y="11039"/>
                  <a:pt x="31721" y="10965"/>
                </a:cubicBezTo>
                <a:cubicBezTo>
                  <a:pt x="31323" y="10766"/>
                  <a:pt x="30972" y="10368"/>
                  <a:pt x="30811" y="9932"/>
                </a:cubicBezTo>
                <a:cubicBezTo>
                  <a:pt x="30536" y="9145"/>
                  <a:pt x="30413" y="8472"/>
                  <a:pt x="30413" y="7837"/>
                </a:cubicBezTo>
                <a:cubicBezTo>
                  <a:pt x="30532" y="7818"/>
                  <a:pt x="30650" y="7808"/>
                  <a:pt x="30769" y="7808"/>
                </a:cubicBezTo>
                <a:close/>
                <a:moveTo>
                  <a:pt x="7509" y="17203"/>
                </a:moveTo>
                <a:cubicBezTo>
                  <a:pt x="7936" y="17364"/>
                  <a:pt x="8258" y="17914"/>
                  <a:pt x="8220" y="18464"/>
                </a:cubicBezTo>
                <a:cubicBezTo>
                  <a:pt x="8173" y="19023"/>
                  <a:pt x="7860" y="19649"/>
                  <a:pt x="7272" y="20208"/>
                </a:cubicBezTo>
                <a:cubicBezTo>
                  <a:pt x="7111" y="20360"/>
                  <a:pt x="6912" y="20521"/>
                  <a:pt x="6713" y="20635"/>
                </a:cubicBezTo>
                <a:cubicBezTo>
                  <a:pt x="6324" y="20009"/>
                  <a:pt x="5926" y="19175"/>
                  <a:pt x="6087" y="18350"/>
                </a:cubicBezTo>
                <a:cubicBezTo>
                  <a:pt x="6163" y="17952"/>
                  <a:pt x="6438" y="17554"/>
                  <a:pt x="6798" y="17317"/>
                </a:cubicBezTo>
                <a:cubicBezTo>
                  <a:pt x="6912" y="17241"/>
                  <a:pt x="7111" y="17203"/>
                  <a:pt x="7310" y="17203"/>
                </a:cubicBezTo>
                <a:close/>
                <a:moveTo>
                  <a:pt x="36111" y="0"/>
                </a:moveTo>
                <a:cubicBezTo>
                  <a:pt x="34949" y="0"/>
                  <a:pt x="33878" y="260"/>
                  <a:pt x="32906" y="774"/>
                </a:cubicBezTo>
                <a:cubicBezTo>
                  <a:pt x="30536" y="2035"/>
                  <a:pt x="29313" y="4519"/>
                  <a:pt x="28953" y="6500"/>
                </a:cubicBezTo>
                <a:cubicBezTo>
                  <a:pt x="27654" y="6936"/>
                  <a:pt x="26270" y="7799"/>
                  <a:pt x="25085" y="9344"/>
                </a:cubicBezTo>
                <a:cubicBezTo>
                  <a:pt x="23739" y="11155"/>
                  <a:pt x="23066" y="13373"/>
                  <a:pt x="22440" y="15468"/>
                </a:cubicBezTo>
                <a:cubicBezTo>
                  <a:pt x="21881" y="17364"/>
                  <a:pt x="21255" y="19450"/>
                  <a:pt x="19985" y="21109"/>
                </a:cubicBezTo>
                <a:cubicBezTo>
                  <a:pt x="18449" y="23052"/>
                  <a:pt x="15994" y="24275"/>
                  <a:pt x="13510" y="24275"/>
                </a:cubicBezTo>
                <a:lnTo>
                  <a:pt x="13387" y="24275"/>
                </a:lnTo>
                <a:cubicBezTo>
                  <a:pt x="11301" y="24237"/>
                  <a:pt x="9244" y="23327"/>
                  <a:pt x="7746" y="21867"/>
                </a:cubicBezTo>
                <a:cubicBezTo>
                  <a:pt x="7936" y="21706"/>
                  <a:pt x="8173" y="21545"/>
                  <a:pt x="8372" y="21346"/>
                </a:cubicBezTo>
                <a:cubicBezTo>
                  <a:pt x="8969" y="20758"/>
                  <a:pt x="9718" y="19810"/>
                  <a:pt x="9794" y="18587"/>
                </a:cubicBezTo>
                <a:cubicBezTo>
                  <a:pt x="9879" y="17279"/>
                  <a:pt x="9083" y="16056"/>
                  <a:pt x="7983" y="15705"/>
                </a:cubicBezTo>
                <a:cubicBezTo>
                  <a:pt x="7761" y="15639"/>
                  <a:pt x="7535" y="15608"/>
                  <a:pt x="7309" y="15608"/>
                </a:cubicBezTo>
                <a:cubicBezTo>
                  <a:pt x="6849" y="15608"/>
                  <a:pt x="6390" y="15739"/>
                  <a:pt x="5964" y="15980"/>
                </a:cubicBezTo>
                <a:cubicBezTo>
                  <a:pt x="5215" y="16454"/>
                  <a:pt x="4703" y="17203"/>
                  <a:pt x="4542" y="18028"/>
                </a:cubicBezTo>
                <a:cubicBezTo>
                  <a:pt x="4343" y="19061"/>
                  <a:pt x="4580" y="20208"/>
                  <a:pt x="5291" y="21346"/>
                </a:cubicBezTo>
                <a:cubicBezTo>
                  <a:pt x="4888" y="21466"/>
                  <a:pt x="4451" y="21517"/>
                  <a:pt x="4010" y="21517"/>
                </a:cubicBezTo>
                <a:cubicBezTo>
                  <a:pt x="2853" y="21517"/>
                  <a:pt x="1663" y="21166"/>
                  <a:pt x="949" y="20796"/>
                </a:cubicBezTo>
                <a:lnTo>
                  <a:pt x="1" y="22057"/>
                </a:lnTo>
                <a:cubicBezTo>
                  <a:pt x="1081" y="22788"/>
                  <a:pt x="2381" y="23139"/>
                  <a:pt x="3690" y="23139"/>
                </a:cubicBezTo>
                <a:cubicBezTo>
                  <a:pt x="4587" y="23139"/>
                  <a:pt x="5488" y="22974"/>
                  <a:pt x="6324" y="22654"/>
                </a:cubicBezTo>
                <a:cubicBezTo>
                  <a:pt x="8097" y="24588"/>
                  <a:pt x="10704" y="25811"/>
                  <a:pt x="13349" y="25849"/>
                </a:cubicBezTo>
                <a:lnTo>
                  <a:pt x="13510" y="25849"/>
                </a:lnTo>
                <a:cubicBezTo>
                  <a:pt x="16468" y="25849"/>
                  <a:pt x="19397" y="24389"/>
                  <a:pt x="21208" y="22057"/>
                </a:cubicBezTo>
                <a:cubicBezTo>
                  <a:pt x="22677" y="20208"/>
                  <a:pt x="23341" y="17952"/>
                  <a:pt x="23938" y="15942"/>
                </a:cubicBezTo>
                <a:cubicBezTo>
                  <a:pt x="24526" y="13961"/>
                  <a:pt x="25161" y="11913"/>
                  <a:pt x="26346" y="10292"/>
                </a:cubicBezTo>
                <a:cubicBezTo>
                  <a:pt x="27057" y="9344"/>
                  <a:pt x="27929" y="8671"/>
                  <a:pt x="28839" y="8235"/>
                </a:cubicBezTo>
                <a:cubicBezTo>
                  <a:pt x="28915" y="8908"/>
                  <a:pt x="29029" y="9657"/>
                  <a:pt x="29313" y="10444"/>
                </a:cubicBezTo>
                <a:cubicBezTo>
                  <a:pt x="29588" y="11278"/>
                  <a:pt x="30261" y="11989"/>
                  <a:pt x="31048" y="12387"/>
                </a:cubicBezTo>
                <a:cubicBezTo>
                  <a:pt x="31439" y="12591"/>
                  <a:pt x="31856" y="12689"/>
                  <a:pt x="32269" y="12689"/>
                </a:cubicBezTo>
                <a:cubicBezTo>
                  <a:pt x="32566" y="12689"/>
                  <a:pt x="32861" y="12638"/>
                  <a:pt x="33143" y="12539"/>
                </a:cubicBezTo>
                <a:cubicBezTo>
                  <a:pt x="33816" y="12302"/>
                  <a:pt x="34328" y="11790"/>
                  <a:pt x="34641" y="11079"/>
                </a:cubicBezTo>
                <a:cubicBezTo>
                  <a:pt x="35001" y="10292"/>
                  <a:pt x="35001" y="9382"/>
                  <a:pt x="34679" y="8633"/>
                </a:cubicBezTo>
                <a:cubicBezTo>
                  <a:pt x="34167" y="7363"/>
                  <a:pt x="32868" y="6500"/>
                  <a:pt x="31323" y="6301"/>
                </a:cubicBezTo>
                <a:cubicBezTo>
                  <a:pt x="31182" y="6274"/>
                  <a:pt x="31023" y="6247"/>
                  <a:pt x="30844" y="6247"/>
                </a:cubicBezTo>
                <a:cubicBezTo>
                  <a:pt x="30770" y="6247"/>
                  <a:pt x="30693" y="6252"/>
                  <a:pt x="30612" y="6263"/>
                </a:cubicBezTo>
                <a:cubicBezTo>
                  <a:pt x="31048" y="4756"/>
                  <a:pt x="31996" y="3021"/>
                  <a:pt x="33617" y="2149"/>
                </a:cubicBezTo>
                <a:cubicBezTo>
                  <a:pt x="34353" y="1766"/>
                  <a:pt x="35175" y="1576"/>
                  <a:pt x="36079" y="1576"/>
                </a:cubicBezTo>
                <a:cubicBezTo>
                  <a:pt x="37212" y="1576"/>
                  <a:pt x="38473" y="1875"/>
                  <a:pt x="39855" y="2471"/>
                </a:cubicBezTo>
                <a:lnTo>
                  <a:pt x="40490" y="1049"/>
                </a:lnTo>
                <a:cubicBezTo>
                  <a:pt x="38919" y="348"/>
                  <a:pt x="37455" y="0"/>
                  <a:pt x="36111" y="0"/>
                </a:cubicBezTo>
                <a:close/>
              </a:path>
            </a:pathLst>
          </a:custGeom>
          <a:solidFill>
            <a:schemeClr val="accen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5"/>
          <p:cNvSpPr/>
          <p:nvPr/>
        </p:nvSpPr>
        <p:spPr>
          <a:xfrm rot="1394779" flipH="1">
            <a:off x="-1156392" y="2508720"/>
            <a:ext cx="2539109" cy="4199561"/>
          </a:xfrm>
          <a:custGeom>
            <a:avLst/>
            <a:gdLst/>
            <a:ahLst/>
            <a:cxnLst/>
            <a:rect l="l" t="t" r="r" b="b"/>
            <a:pathLst>
              <a:path w="27655" h="45740" extrusionOk="0">
                <a:moveTo>
                  <a:pt x="13510" y="4701"/>
                </a:moveTo>
                <a:cubicBezTo>
                  <a:pt x="13747" y="5175"/>
                  <a:pt x="13908" y="5725"/>
                  <a:pt x="13870" y="6237"/>
                </a:cubicBezTo>
                <a:cubicBezTo>
                  <a:pt x="13785" y="6796"/>
                  <a:pt x="13349" y="7422"/>
                  <a:pt x="12799" y="7422"/>
                </a:cubicBezTo>
                <a:cubicBezTo>
                  <a:pt x="12771" y="7426"/>
                  <a:pt x="12744" y="7428"/>
                  <a:pt x="12717" y="7428"/>
                </a:cubicBezTo>
                <a:cubicBezTo>
                  <a:pt x="12439" y="7428"/>
                  <a:pt x="12204" y="7221"/>
                  <a:pt x="12126" y="7109"/>
                </a:cubicBezTo>
                <a:cubicBezTo>
                  <a:pt x="11851" y="6796"/>
                  <a:pt x="11737" y="6398"/>
                  <a:pt x="11813" y="6085"/>
                </a:cubicBezTo>
                <a:cubicBezTo>
                  <a:pt x="11927" y="5374"/>
                  <a:pt x="12685" y="4815"/>
                  <a:pt x="13510" y="4701"/>
                </a:cubicBezTo>
                <a:close/>
                <a:moveTo>
                  <a:pt x="5156" y="7560"/>
                </a:moveTo>
                <a:cubicBezTo>
                  <a:pt x="5358" y="7560"/>
                  <a:pt x="5574" y="7598"/>
                  <a:pt x="5765" y="7706"/>
                </a:cubicBezTo>
                <a:cubicBezTo>
                  <a:pt x="6239" y="7981"/>
                  <a:pt x="6324" y="8531"/>
                  <a:pt x="6324" y="8768"/>
                </a:cubicBezTo>
                <a:cubicBezTo>
                  <a:pt x="6362" y="9365"/>
                  <a:pt x="6125" y="9915"/>
                  <a:pt x="5727" y="10228"/>
                </a:cubicBezTo>
                <a:cubicBezTo>
                  <a:pt x="5425" y="10453"/>
                  <a:pt x="5034" y="10562"/>
                  <a:pt x="4620" y="10562"/>
                </a:cubicBezTo>
                <a:cubicBezTo>
                  <a:pt x="4006" y="10562"/>
                  <a:pt x="3343" y="10324"/>
                  <a:pt x="2845" y="9877"/>
                </a:cubicBezTo>
                <a:cubicBezTo>
                  <a:pt x="2921" y="9441"/>
                  <a:pt x="3082" y="9081"/>
                  <a:pt x="3243" y="8768"/>
                </a:cubicBezTo>
                <a:cubicBezTo>
                  <a:pt x="3556" y="8218"/>
                  <a:pt x="4106" y="7782"/>
                  <a:pt x="4703" y="7621"/>
                </a:cubicBezTo>
                <a:cubicBezTo>
                  <a:pt x="4828" y="7586"/>
                  <a:pt x="4987" y="7560"/>
                  <a:pt x="5156" y="7560"/>
                </a:cubicBezTo>
                <a:close/>
                <a:moveTo>
                  <a:pt x="7945" y="28562"/>
                </a:moveTo>
                <a:cubicBezTo>
                  <a:pt x="8419" y="28562"/>
                  <a:pt x="8846" y="28752"/>
                  <a:pt x="9168" y="28951"/>
                </a:cubicBezTo>
                <a:cubicBezTo>
                  <a:pt x="8893" y="29387"/>
                  <a:pt x="8495" y="29823"/>
                  <a:pt x="8021" y="29984"/>
                </a:cubicBezTo>
                <a:cubicBezTo>
                  <a:pt x="7937" y="30006"/>
                  <a:pt x="7848" y="30016"/>
                  <a:pt x="7759" y="30016"/>
                </a:cubicBezTo>
                <a:cubicBezTo>
                  <a:pt x="7388" y="30016"/>
                  <a:pt x="7011" y="29838"/>
                  <a:pt x="6912" y="29586"/>
                </a:cubicBezTo>
                <a:cubicBezTo>
                  <a:pt x="6836" y="29425"/>
                  <a:pt x="6912" y="29226"/>
                  <a:pt x="6950" y="29112"/>
                </a:cubicBezTo>
                <a:cubicBezTo>
                  <a:pt x="7111" y="28837"/>
                  <a:pt x="7386" y="28638"/>
                  <a:pt x="7661" y="28600"/>
                </a:cubicBezTo>
                <a:cubicBezTo>
                  <a:pt x="7746" y="28562"/>
                  <a:pt x="7860" y="28562"/>
                  <a:pt x="7945" y="28562"/>
                </a:cubicBezTo>
                <a:close/>
                <a:moveTo>
                  <a:pt x="21132" y="35151"/>
                </a:moveTo>
                <a:cubicBezTo>
                  <a:pt x="21218" y="35151"/>
                  <a:pt x="21369" y="35151"/>
                  <a:pt x="21568" y="35312"/>
                </a:cubicBezTo>
                <a:cubicBezTo>
                  <a:pt x="21966" y="35587"/>
                  <a:pt x="22279" y="36146"/>
                  <a:pt x="22279" y="36696"/>
                </a:cubicBezTo>
                <a:cubicBezTo>
                  <a:pt x="22355" y="37483"/>
                  <a:pt x="22004" y="38355"/>
                  <a:pt x="21369" y="38990"/>
                </a:cubicBezTo>
                <a:cubicBezTo>
                  <a:pt x="21218" y="39180"/>
                  <a:pt x="21056" y="39341"/>
                  <a:pt x="20857" y="39464"/>
                </a:cubicBezTo>
                <a:cubicBezTo>
                  <a:pt x="20582" y="38791"/>
                  <a:pt x="20383" y="38080"/>
                  <a:pt x="20270" y="37331"/>
                </a:cubicBezTo>
                <a:cubicBezTo>
                  <a:pt x="20146" y="36421"/>
                  <a:pt x="20345" y="35350"/>
                  <a:pt x="20981" y="35151"/>
                </a:cubicBezTo>
                <a:close/>
                <a:moveTo>
                  <a:pt x="8041" y="0"/>
                </a:moveTo>
                <a:cubicBezTo>
                  <a:pt x="7302" y="0"/>
                  <a:pt x="6539" y="90"/>
                  <a:pt x="5765" y="274"/>
                </a:cubicBezTo>
                <a:cubicBezTo>
                  <a:pt x="3120" y="947"/>
                  <a:pt x="949" y="3203"/>
                  <a:pt x="361" y="5886"/>
                </a:cubicBezTo>
                <a:cubicBezTo>
                  <a:pt x="1" y="7545"/>
                  <a:pt x="314" y="9204"/>
                  <a:pt x="1186" y="10427"/>
                </a:cubicBezTo>
                <a:cubicBezTo>
                  <a:pt x="1148" y="11849"/>
                  <a:pt x="1622" y="13309"/>
                  <a:pt x="2257" y="14380"/>
                </a:cubicBezTo>
                <a:cubicBezTo>
                  <a:pt x="3205" y="16001"/>
                  <a:pt x="4580" y="17262"/>
                  <a:pt x="5926" y="18485"/>
                </a:cubicBezTo>
                <a:cubicBezTo>
                  <a:pt x="6087" y="18646"/>
                  <a:pt x="6239" y="18760"/>
                  <a:pt x="6362" y="18883"/>
                </a:cubicBezTo>
                <a:cubicBezTo>
                  <a:pt x="7661" y="20068"/>
                  <a:pt x="9083" y="21490"/>
                  <a:pt x="9756" y="23187"/>
                </a:cubicBezTo>
                <a:cubicBezTo>
                  <a:pt x="10315" y="24571"/>
                  <a:pt x="10315" y="26145"/>
                  <a:pt x="9879" y="27529"/>
                </a:cubicBezTo>
                <a:cubicBezTo>
                  <a:pt x="9237" y="27164"/>
                  <a:pt x="8578" y="26962"/>
                  <a:pt x="7927" y="26962"/>
                </a:cubicBezTo>
                <a:cubicBezTo>
                  <a:pt x="7733" y="26962"/>
                  <a:pt x="7540" y="26980"/>
                  <a:pt x="7348" y="27017"/>
                </a:cubicBezTo>
                <a:cubicBezTo>
                  <a:pt x="6599" y="27178"/>
                  <a:pt x="5964" y="27690"/>
                  <a:pt x="5575" y="28363"/>
                </a:cubicBezTo>
                <a:cubicBezTo>
                  <a:pt x="5253" y="28913"/>
                  <a:pt x="5215" y="29586"/>
                  <a:pt x="5414" y="30136"/>
                </a:cubicBezTo>
                <a:cubicBezTo>
                  <a:pt x="5786" y="31096"/>
                  <a:pt x="6790" y="31595"/>
                  <a:pt x="7741" y="31595"/>
                </a:cubicBezTo>
                <a:cubicBezTo>
                  <a:pt x="8001" y="31595"/>
                  <a:pt x="8257" y="31557"/>
                  <a:pt x="8495" y="31482"/>
                </a:cubicBezTo>
                <a:cubicBezTo>
                  <a:pt x="9206" y="31245"/>
                  <a:pt x="9841" y="30771"/>
                  <a:pt x="10353" y="30060"/>
                </a:cubicBezTo>
                <a:cubicBezTo>
                  <a:pt x="11140" y="31046"/>
                  <a:pt x="11652" y="32269"/>
                  <a:pt x="12050" y="33378"/>
                </a:cubicBezTo>
                <a:cubicBezTo>
                  <a:pt x="12164" y="33729"/>
                  <a:pt x="12287" y="34051"/>
                  <a:pt x="12401" y="34402"/>
                </a:cubicBezTo>
                <a:cubicBezTo>
                  <a:pt x="12875" y="35748"/>
                  <a:pt x="13349" y="37170"/>
                  <a:pt x="14145" y="38431"/>
                </a:cubicBezTo>
                <a:cubicBezTo>
                  <a:pt x="15406" y="40365"/>
                  <a:pt x="17226" y="41550"/>
                  <a:pt x="19084" y="41597"/>
                </a:cubicBezTo>
                <a:cubicBezTo>
                  <a:pt x="19397" y="41597"/>
                  <a:pt x="19748" y="41550"/>
                  <a:pt x="20070" y="41474"/>
                </a:cubicBezTo>
                <a:cubicBezTo>
                  <a:pt x="21132" y="43332"/>
                  <a:pt x="22355" y="44754"/>
                  <a:pt x="24251" y="45740"/>
                </a:cubicBezTo>
                <a:lnTo>
                  <a:pt x="25360" y="44517"/>
                </a:lnTo>
                <a:cubicBezTo>
                  <a:pt x="23777" y="43683"/>
                  <a:pt x="22478" y="42422"/>
                  <a:pt x="21568" y="40886"/>
                </a:cubicBezTo>
                <a:cubicBezTo>
                  <a:pt x="21881" y="40687"/>
                  <a:pt x="22241" y="40412"/>
                  <a:pt x="22516" y="40090"/>
                </a:cubicBezTo>
                <a:cubicBezTo>
                  <a:pt x="23464" y="39104"/>
                  <a:pt x="23938" y="37843"/>
                  <a:pt x="23862" y="36573"/>
                </a:cubicBezTo>
                <a:cubicBezTo>
                  <a:pt x="23825" y="35587"/>
                  <a:pt x="23265" y="34563"/>
                  <a:pt x="22478" y="34013"/>
                </a:cubicBezTo>
                <a:cubicBezTo>
                  <a:pt x="22055" y="33731"/>
                  <a:pt x="21598" y="33568"/>
                  <a:pt x="21128" y="33568"/>
                </a:cubicBezTo>
                <a:cubicBezTo>
                  <a:pt x="20935" y="33568"/>
                  <a:pt x="20740" y="33595"/>
                  <a:pt x="20544" y="33653"/>
                </a:cubicBezTo>
                <a:cubicBezTo>
                  <a:pt x="19397" y="33966"/>
                  <a:pt x="18411" y="35274"/>
                  <a:pt x="18724" y="37568"/>
                </a:cubicBezTo>
                <a:cubicBezTo>
                  <a:pt x="18847" y="38393"/>
                  <a:pt x="19037" y="39227"/>
                  <a:pt x="19359" y="40014"/>
                </a:cubicBezTo>
                <a:lnTo>
                  <a:pt x="19122" y="40014"/>
                </a:lnTo>
                <a:cubicBezTo>
                  <a:pt x="17776" y="39976"/>
                  <a:pt x="16430" y="39066"/>
                  <a:pt x="15482" y="37606"/>
                </a:cubicBezTo>
                <a:cubicBezTo>
                  <a:pt x="14771" y="36497"/>
                  <a:pt x="14344" y="35236"/>
                  <a:pt x="13908" y="33890"/>
                </a:cubicBezTo>
                <a:cubicBezTo>
                  <a:pt x="13785" y="33539"/>
                  <a:pt x="13671" y="33217"/>
                  <a:pt x="13548" y="32866"/>
                </a:cubicBezTo>
                <a:cubicBezTo>
                  <a:pt x="13036" y="31444"/>
                  <a:pt x="12363" y="29823"/>
                  <a:pt x="11178" y="28600"/>
                </a:cubicBezTo>
                <a:cubicBezTo>
                  <a:pt x="11927" y="26704"/>
                  <a:pt x="11974" y="24533"/>
                  <a:pt x="11216" y="22637"/>
                </a:cubicBezTo>
                <a:cubicBezTo>
                  <a:pt x="10429" y="20580"/>
                  <a:pt x="8846" y="19035"/>
                  <a:pt x="7424" y="17736"/>
                </a:cubicBezTo>
                <a:cubicBezTo>
                  <a:pt x="7310" y="17613"/>
                  <a:pt x="7149" y="17461"/>
                  <a:pt x="6997" y="17338"/>
                </a:cubicBezTo>
                <a:cubicBezTo>
                  <a:pt x="5765" y="16191"/>
                  <a:pt x="4466" y="15006"/>
                  <a:pt x="3632" y="13584"/>
                </a:cubicBezTo>
                <a:cubicBezTo>
                  <a:pt x="3281" y="12958"/>
                  <a:pt x="3044" y="12361"/>
                  <a:pt x="2883" y="11811"/>
                </a:cubicBezTo>
                <a:lnTo>
                  <a:pt x="2883" y="11811"/>
                </a:lnTo>
                <a:cubicBezTo>
                  <a:pt x="3425" y="12046"/>
                  <a:pt x="4009" y="12166"/>
                  <a:pt x="4580" y="12166"/>
                </a:cubicBezTo>
                <a:cubicBezTo>
                  <a:pt x="5346" y="12166"/>
                  <a:pt x="6088" y="11949"/>
                  <a:pt x="6675" y="11498"/>
                </a:cubicBezTo>
                <a:cubicBezTo>
                  <a:pt x="7509" y="10863"/>
                  <a:pt x="7983" y="9792"/>
                  <a:pt x="7898" y="8692"/>
                </a:cubicBezTo>
                <a:cubicBezTo>
                  <a:pt x="7860" y="7659"/>
                  <a:pt x="7348" y="6796"/>
                  <a:pt x="6561" y="6322"/>
                </a:cubicBezTo>
                <a:cubicBezTo>
                  <a:pt x="6128" y="6090"/>
                  <a:pt x="5648" y="5961"/>
                  <a:pt x="5149" y="5961"/>
                </a:cubicBezTo>
                <a:cubicBezTo>
                  <a:pt x="4872" y="5961"/>
                  <a:pt x="4589" y="6001"/>
                  <a:pt x="4305" y="6085"/>
                </a:cubicBezTo>
                <a:cubicBezTo>
                  <a:pt x="3319" y="6360"/>
                  <a:pt x="2409" y="7071"/>
                  <a:pt x="1859" y="7981"/>
                </a:cubicBezTo>
                <a:cubicBezTo>
                  <a:pt x="1783" y="7422"/>
                  <a:pt x="1783" y="6796"/>
                  <a:pt x="1897" y="6199"/>
                </a:cubicBezTo>
                <a:cubicBezTo>
                  <a:pt x="2371" y="4151"/>
                  <a:pt x="4106" y="2331"/>
                  <a:pt x="6125" y="1819"/>
                </a:cubicBezTo>
                <a:cubicBezTo>
                  <a:pt x="6780" y="1662"/>
                  <a:pt x="7421" y="1585"/>
                  <a:pt x="8040" y="1585"/>
                </a:cubicBezTo>
                <a:cubicBezTo>
                  <a:pt x="9769" y="1585"/>
                  <a:pt x="11320" y="2186"/>
                  <a:pt x="12486" y="3317"/>
                </a:cubicBezTo>
                <a:cubicBezTo>
                  <a:pt x="11339" y="3753"/>
                  <a:pt x="10467" y="4663"/>
                  <a:pt x="10268" y="5763"/>
                </a:cubicBezTo>
                <a:cubicBezTo>
                  <a:pt x="10078" y="6559"/>
                  <a:pt x="10353" y="7469"/>
                  <a:pt x="10903" y="8133"/>
                </a:cubicBezTo>
                <a:cubicBezTo>
                  <a:pt x="11423" y="8698"/>
                  <a:pt x="12087" y="9008"/>
                  <a:pt x="12759" y="9008"/>
                </a:cubicBezTo>
                <a:cubicBezTo>
                  <a:pt x="12798" y="9008"/>
                  <a:pt x="12836" y="9007"/>
                  <a:pt x="12875" y="9005"/>
                </a:cubicBezTo>
                <a:cubicBezTo>
                  <a:pt x="14145" y="8967"/>
                  <a:pt x="15245" y="7820"/>
                  <a:pt x="15406" y="6436"/>
                </a:cubicBezTo>
                <a:cubicBezTo>
                  <a:pt x="15482" y="6000"/>
                  <a:pt x="15444" y="5526"/>
                  <a:pt x="15330" y="5099"/>
                </a:cubicBezTo>
                <a:lnTo>
                  <a:pt x="15330" y="5099"/>
                </a:lnTo>
                <a:cubicBezTo>
                  <a:pt x="15605" y="5213"/>
                  <a:pt x="15880" y="5412"/>
                  <a:pt x="16155" y="5649"/>
                </a:cubicBezTo>
                <a:cubicBezTo>
                  <a:pt x="16904" y="6199"/>
                  <a:pt x="17501" y="6910"/>
                  <a:pt x="18136" y="7659"/>
                </a:cubicBezTo>
                <a:cubicBezTo>
                  <a:pt x="18212" y="7744"/>
                  <a:pt x="18326" y="7858"/>
                  <a:pt x="18411" y="7981"/>
                </a:cubicBezTo>
                <a:cubicBezTo>
                  <a:pt x="19160" y="8844"/>
                  <a:pt x="20033" y="9792"/>
                  <a:pt x="21132" y="10427"/>
                </a:cubicBezTo>
                <a:cubicBezTo>
                  <a:pt x="21988" y="10906"/>
                  <a:pt x="22891" y="11152"/>
                  <a:pt x="23765" y="11152"/>
                </a:cubicBezTo>
                <a:cubicBezTo>
                  <a:pt x="24190" y="11152"/>
                  <a:pt x="24607" y="11094"/>
                  <a:pt x="25010" y="10977"/>
                </a:cubicBezTo>
                <a:cubicBezTo>
                  <a:pt x="26470" y="10550"/>
                  <a:pt x="27531" y="9242"/>
                  <a:pt x="27569" y="7820"/>
                </a:cubicBezTo>
                <a:cubicBezTo>
                  <a:pt x="27655" y="6237"/>
                  <a:pt x="26270" y="5488"/>
                  <a:pt x="25047" y="4862"/>
                </a:cubicBezTo>
                <a:lnTo>
                  <a:pt x="25010" y="4815"/>
                </a:lnTo>
                <a:lnTo>
                  <a:pt x="24251" y="6237"/>
                </a:lnTo>
                <a:lnTo>
                  <a:pt x="24299" y="6237"/>
                </a:lnTo>
                <a:cubicBezTo>
                  <a:pt x="25522" y="6872"/>
                  <a:pt x="26033" y="7232"/>
                  <a:pt x="25996" y="7782"/>
                </a:cubicBezTo>
                <a:cubicBezTo>
                  <a:pt x="25996" y="8493"/>
                  <a:pt x="25360" y="9242"/>
                  <a:pt x="24536" y="9479"/>
                </a:cubicBezTo>
                <a:cubicBezTo>
                  <a:pt x="24294" y="9551"/>
                  <a:pt x="24039" y="9586"/>
                  <a:pt x="23776" y="9586"/>
                </a:cubicBezTo>
                <a:cubicBezTo>
                  <a:pt x="23172" y="9586"/>
                  <a:pt x="22530" y="9400"/>
                  <a:pt x="21929" y="9043"/>
                </a:cubicBezTo>
                <a:cubicBezTo>
                  <a:pt x="21018" y="8531"/>
                  <a:pt x="20270" y="7706"/>
                  <a:pt x="19596" y="6948"/>
                </a:cubicBezTo>
                <a:cubicBezTo>
                  <a:pt x="19511" y="6834"/>
                  <a:pt x="19435" y="6711"/>
                  <a:pt x="19321" y="6635"/>
                </a:cubicBezTo>
                <a:cubicBezTo>
                  <a:pt x="18686" y="5848"/>
                  <a:pt x="17975" y="5052"/>
                  <a:pt x="17141" y="4388"/>
                </a:cubicBezTo>
                <a:cubicBezTo>
                  <a:pt x="16278" y="3715"/>
                  <a:pt x="15330" y="3279"/>
                  <a:pt x="14382" y="3156"/>
                </a:cubicBezTo>
                <a:cubicBezTo>
                  <a:pt x="12908" y="1100"/>
                  <a:pt x="10621" y="0"/>
                  <a:pt x="8041" y="0"/>
                </a:cubicBezTo>
                <a:close/>
              </a:path>
            </a:pathLst>
          </a:cu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5"/>
          <p:cNvSpPr/>
          <p:nvPr/>
        </p:nvSpPr>
        <p:spPr>
          <a:xfrm>
            <a:off x="-504789" y="160325"/>
            <a:ext cx="3717681" cy="2373326"/>
          </a:xfrm>
          <a:custGeom>
            <a:avLst/>
            <a:gdLst/>
            <a:ahLst/>
            <a:cxnLst/>
            <a:rect l="l" t="t" r="r" b="b"/>
            <a:pathLst>
              <a:path w="40491" h="25849" extrusionOk="0">
                <a:moveTo>
                  <a:pt x="30769" y="7808"/>
                </a:moveTo>
                <a:cubicBezTo>
                  <a:pt x="30887" y="7808"/>
                  <a:pt x="31006" y="7818"/>
                  <a:pt x="31124" y="7837"/>
                </a:cubicBezTo>
                <a:cubicBezTo>
                  <a:pt x="32110" y="7960"/>
                  <a:pt x="32906" y="8510"/>
                  <a:pt x="33219" y="9221"/>
                </a:cubicBezTo>
                <a:cubicBezTo>
                  <a:pt x="33380" y="9581"/>
                  <a:pt x="33380" y="10055"/>
                  <a:pt x="33181" y="10444"/>
                </a:cubicBezTo>
                <a:cubicBezTo>
                  <a:pt x="33105" y="10605"/>
                  <a:pt x="32944" y="10918"/>
                  <a:pt x="32584" y="11041"/>
                </a:cubicBezTo>
                <a:cubicBezTo>
                  <a:pt x="32475" y="11081"/>
                  <a:pt x="32366" y="11097"/>
                  <a:pt x="32260" y="11097"/>
                </a:cubicBezTo>
                <a:cubicBezTo>
                  <a:pt x="32062" y="11097"/>
                  <a:pt x="31876" y="11039"/>
                  <a:pt x="31721" y="10965"/>
                </a:cubicBezTo>
                <a:cubicBezTo>
                  <a:pt x="31323" y="10766"/>
                  <a:pt x="30972" y="10368"/>
                  <a:pt x="30811" y="9932"/>
                </a:cubicBezTo>
                <a:cubicBezTo>
                  <a:pt x="30536" y="9145"/>
                  <a:pt x="30413" y="8472"/>
                  <a:pt x="30413" y="7837"/>
                </a:cubicBezTo>
                <a:cubicBezTo>
                  <a:pt x="30532" y="7818"/>
                  <a:pt x="30650" y="7808"/>
                  <a:pt x="30769" y="7808"/>
                </a:cubicBezTo>
                <a:close/>
                <a:moveTo>
                  <a:pt x="7509" y="17203"/>
                </a:moveTo>
                <a:cubicBezTo>
                  <a:pt x="7936" y="17364"/>
                  <a:pt x="8258" y="17914"/>
                  <a:pt x="8220" y="18464"/>
                </a:cubicBezTo>
                <a:cubicBezTo>
                  <a:pt x="8173" y="19023"/>
                  <a:pt x="7860" y="19649"/>
                  <a:pt x="7272" y="20208"/>
                </a:cubicBezTo>
                <a:cubicBezTo>
                  <a:pt x="7111" y="20360"/>
                  <a:pt x="6912" y="20521"/>
                  <a:pt x="6713" y="20635"/>
                </a:cubicBezTo>
                <a:cubicBezTo>
                  <a:pt x="6324" y="20009"/>
                  <a:pt x="5926" y="19175"/>
                  <a:pt x="6087" y="18350"/>
                </a:cubicBezTo>
                <a:cubicBezTo>
                  <a:pt x="6163" y="17952"/>
                  <a:pt x="6438" y="17554"/>
                  <a:pt x="6798" y="17317"/>
                </a:cubicBezTo>
                <a:cubicBezTo>
                  <a:pt x="6912" y="17241"/>
                  <a:pt x="7111" y="17203"/>
                  <a:pt x="7310" y="17203"/>
                </a:cubicBezTo>
                <a:close/>
                <a:moveTo>
                  <a:pt x="36111" y="0"/>
                </a:moveTo>
                <a:cubicBezTo>
                  <a:pt x="34949" y="0"/>
                  <a:pt x="33878" y="260"/>
                  <a:pt x="32906" y="774"/>
                </a:cubicBezTo>
                <a:cubicBezTo>
                  <a:pt x="30536" y="2035"/>
                  <a:pt x="29313" y="4519"/>
                  <a:pt x="28953" y="6500"/>
                </a:cubicBezTo>
                <a:cubicBezTo>
                  <a:pt x="27654" y="6936"/>
                  <a:pt x="26270" y="7799"/>
                  <a:pt x="25085" y="9344"/>
                </a:cubicBezTo>
                <a:cubicBezTo>
                  <a:pt x="23739" y="11155"/>
                  <a:pt x="23066" y="13373"/>
                  <a:pt x="22440" y="15468"/>
                </a:cubicBezTo>
                <a:cubicBezTo>
                  <a:pt x="21881" y="17364"/>
                  <a:pt x="21255" y="19450"/>
                  <a:pt x="19985" y="21109"/>
                </a:cubicBezTo>
                <a:cubicBezTo>
                  <a:pt x="18449" y="23052"/>
                  <a:pt x="15994" y="24275"/>
                  <a:pt x="13510" y="24275"/>
                </a:cubicBezTo>
                <a:lnTo>
                  <a:pt x="13387" y="24275"/>
                </a:lnTo>
                <a:cubicBezTo>
                  <a:pt x="11301" y="24237"/>
                  <a:pt x="9244" y="23327"/>
                  <a:pt x="7746" y="21867"/>
                </a:cubicBezTo>
                <a:cubicBezTo>
                  <a:pt x="7936" y="21706"/>
                  <a:pt x="8173" y="21545"/>
                  <a:pt x="8372" y="21346"/>
                </a:cubicBezTo>
                <a:cubicBezTo>
                  <a:pt x="8969" y="20758"/>
                  <a:pt x="9718" y="19810"/>
                  <a:pt x="9794" y="18587"/>
                </a:cubicBezTo>
                <a:cubicBezTo>
                  <a:pt x="9879" y="17279"/>
                  <a:pt x="9083" y="16056"/>
                  <a:pt x="7983" y="15705"/>
                </a:cubicBezTo>
                <a:cubicBezTo>
                  <a:pt x="7761" y="15639"/>
                  <a:pt x="7535" y="15608"/>
                  <a:pt x="7309" y="15608"/>
                </a:cubicBezTo>
                <a:cubicBezTo>
                  <a:pt x="6849" y="15608"/>
                  <a:pt x="6390" y="15739"/>
                  <a:pt x="5964" y="15980"/>
                </a:cubicBezTo>
                <a:cubicBezTo>
                  <a:pt x="5215" y="16454"/>
                  <a:pt x="4703" y="17203"/>
                  <a:pt x="4542" y="18028"/>
                </a:cubicBezTo>
                <a:cubicBezTo>
                  <a:pt x="4343" y="19061"/>
                  <a:pt x="4580" y="20208"/>
                  <a:pt x="5291" y="21346"/>
                </a:cubicBezTo>
                <a:cubicBezTo>
                  <a:pt x="4888" y="21466"/>
                  <a:pt x="4451" y="21517"/>
                  <a:pt x="4010" y="21517"/>
                </a:cubicBezTo>
                <a:cubicBezTo>
                  <a:pt x="2853" y="21517"/>
                  <a:pt x="1663" y="21166"/>
                  <a:pt x="949" y="20796"/>
                </a:cubicBezTo>
                <a:lnTo>
                  <a:pt x="1" y="22057"/>
                </a:lnTo>
                <a:cubicBezTo>
                  <a:pt x="1081" y="22788"/>
                  <a:pt x="2381" y="23139"/>
                  <a:pt x="3690" y="23139"/>
                </a:cubicBezTo>
                <a:cubicBezTo>
                  <a:pt x="4587" y="23139"/>
                  <a:pt x="5488" y="22974"/>
                  <a:pt x="6324" y="22654"/>
                </a:cubicBezTo>
                <a:cubicBezTo>
                  <a:pt x="8097" y="24588"/>
                  <a:pt x="10704" y="25811"/>
                  <a:pt x="13349" y="25849"/>
                </a:cubicBezTo>
                <a:lnTo>
                  <a:pt x="13510" y="25849"/>
                </a:lnTo>
                <a:cubicBezTo>
                  <a:pt x="16468" y="25849"/>
                  <a:pt x="19397" y="24389"/>
                  <a:pt x="21208" y="22057"/>
                </a:cubicBezTo>
                <a:cubicBezTo>
                  <a:pt x="22677" y="20208"/>
                  <a:pt x="23341" y="17952"/>
                  <a:pt x="23938" y="15942"/>
                </a:cubicBezTo>
                <a:cubicBezTo>
                  <a:pt x="24526" y="13961"/>
                  <a:pt x="25161" y="11913"/>
                  <a:pt x="26346" y="10292"/>
                </a:cubicBezTo>
                <a:cubicBezTo>
                  <a:pt x="27057" y="9344"/>
                  <a:pt x="27929" y="8671"/>
                  <a:pt x="28839" y="8235"/>
                </a:cubicBezTo>
                <a:cubicBezTo>
                  <a:pt x="28915" y="8908"/>
                  <a:pt x="29029" y="9657"/>
                  <a:pt x="29313" y="10444"/>
                </a:cubicBezTo>
                <a:cubicBezTo>
                  <a:pt x="29588" y="11278"/>
                  <a:pt x="30261" y="11989"/>
                  <a:pt x="31048" y="12387"/>
                </a:cubicBezTo>
                <a:cubicBezTo>
                  <a:pt x="31439" y="12591"/>
                  <a:pt x="31856" y="12689"/>
                  <a:pt x="32269" y="12689"/>
                </a:cubicBezTo>
                <a:cubicBezTo>
                  <a:pt x="32566" y="12689"/>
                  <a:pt x="32861" y="12638"/>
                  <a:pt x="33143" y="12539"/>
                </a:cubicBezTo>
                <a:cubicBezTo>
                  <a:pt x="33816" y="12302"/>
                  <a:pt x="34328" y="11790"/>
                  <a:pt x="34641" y="11079"/>
                </a:cubicBezTo>
                <a:cubicBezTo>
                  <a:pt x="35001" y="10292"/>
                  <a:pt x="35001" y="9382"/>
                  <a:pt x="34679" y="8633"/>
                </a:cubicBezTo>
                <a:cubicBezTo>
                  <a:pt x="34167" y="7363"/>
                  <a:pt x="32868" y="6500"/>
                  <a:pt x="31323" y="6301"/>
                </a:cubicBezTo>
                <a:cubicBezTo>
                  <a:pt x="31182" y="6274"/>
                  <a:pt x="31023" y="6247"/>
                  <a:pt x="30844" y="6247"/>
                </a:cubicBezTo>
                <a:cubicBezTo>
                  <a:pt x="30770" y="6247"/>
                  <a:pt x="30693" y="6252"/>
                  <a:pt x="30612" y="6263"/>
                </a:cubicBezTo>
                <a:cubicBezTo>
                  <a:pt x="31048" y="4756"/>
                  <a:pt x="31996" y="3021"/>
                  <a:pt x="33617" y="2149"/>
                </a:cubicBezTo>
                <a:cubicBezTo>
                  <a:pt x="34353" y="1766"/>
                  <a:pt x="35175" y="1576"/>
                  <a:pt x="36079" y="1576"/>
                </a:cubicBezTo>
                <a:cubicBezTo>
                  <a:pt x="37212" y="1576"/>
                  <a:pt x="38473" y="1875"/>
                  <a:pt x="39855" y="2471"/>
                </a:cubicBezTo>
                <a:lnTo>
                  <a:pt x="40490" y="1049"/>
                </a:lnTo>
                <a:cubicBezTo>
                  <a:pt x="38919" y="348"/>
                  <a:pt x="37455" y="0"/>
                  <a:pt x="36111" y="0"/>
                </a:cubicBezTo>
                <a:close/>
              </a:path>
            </a:pathLst>
          </a:custGeom>
          <a:solidFill>
            <a:schemeClr val="accen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5"/>
          <p:cNvSpPr/>
          <p:nvPr/>
        </p:nvSpPr>
        <p:spPr>
          <a:xfrm rot="-1912633" flipH="1">
            <a:off x="3241195" y="-907888"/>
            <a:ext cx="1276043" cy="3773040"/>
          </a:xfrm>
          <a:custGeom>
            <a:avLst/>
            <a:gdLst/>
            <a:ahLst/>
            <a:cxnLst/>
            <a:rect l="l" t="t" r="r" b="b"/>
            <a:pathLst>
              <a:path w="13898" h="41094" extrusionOk="0">
                <a:moveTo>
                  <a:pt x="9670" y="4795"/>
                </a:moveTo>
                <a:cubicBezTo>
                  <a:pt x="9793" y="4795"/>
                  <a:pt x="9869" y="4833"/>
                  <a:pt x="9992" y="4871"/>
                </a:cubicBezTo>
                <a:cubicBezTo>
                  <a:pt x="9869" y="5108"/>
                  <a:pt x="9717" y="5269"/>
                  <a:pt x="9518" y="5307"/>
                </a:cubicBezTo>
                <a:cubicBezTo>
                  <a:pt x="9497" y="5316"/>
                  <a:pt x="9472" y="5321"/>
                  <a:pt x="9445" y="5321"/>
                </a:cubicBezTo>
                <a:cubicBezTo>
                  <a:pt x="9362" y="5321"/>
                  <a:pt x="9260" y="5277"/>
                  <a:pt x="9196" y="5184"/>
                </a:cubicBezTo>
                <a:cubicBezTo>
                  <a:pt x="9120" y="5146"/>
                  <a:pt x="9082" y="5070"/>
                  <a:pt x="9082" y="5032"/>
                </a:cubicBezTo>
                <a:cubicBezTo>
                  <a:pt x="9120" y="4985"/>
                  <a:pt x="9158" y="4909"/>
                  <a:pt x="9196" y="4871"/>
                </a:cubicBezTo>
                <a:cubicBezTo>
                  <a:pt x="9319" y="4833"/>
                  <a:pt x="9433" y="4795"/>
                  <a:pt x="9594" y="4795"/>
                </a:cubicBezTo>
                <a:close/>
                <a:moveTo>
                  <a:pt x="10923" y="18530"/>
                </a:moveTo>
                <a:cubicBezTo>
                  <a:pt x="11177" y="18530"/>
                  <a:pt x="11416" y="18572"/>
                  <a:pt x="11613" y="18655"/>
                </a:cubicBezTo>
                <a:cubicBezTo>
                  <a:pt x="11926" y="18731"/>
                  <a:pt x="12002" y="18930"/>
                  <a:pt x="12040" y="19053"/>
                </a:cubicBezTo>
                <a:cubicBezTo>
                  <a:pt x="12163" y="19328"/>
                  <a:pt x="11964" y="19603"/>
                  <a:pt x="11888" y="19679"/>
                </a:cubicBezTo>
                <a:cubicBezTo>
                  <a:pt x="11641" y="19969"/>
                  <a:pt x="11294" y="20121"/>
                  <a:pt x="10999" y="20121"/>
                </a:cubicBezTo>
                <a:cubicBezTo>
                  <a:pt x="10966" y="20121"/>
                  <a:pt x="10934" y="20119"/>
                  <a:pt x="10902" y="20115"/>
                </a:cubicBezTo>
                <a:cubicBezTo>
                  <a:pt x="10305" y="20001"/>
                  <a:pt x="9869" y="19442"/>
                  <a:pt x="9670" y="18854"/>
                </a:cubicBezTo>
                <a:cubicBezTo>
                  <a:pt x="9755" y="18854"/>
                  <a:pt x="9793" y="18816"/>
                  <a:pt x="9831" y="18778"/>
                </a:cubicBezTo>
                <a:cubicBezTo>
                  <a:pt x="10179" y="18612"/>
                  <a:pt x="10567" y="18530"/>
                  <a:pt x="10923" y="18530"/>
                </a:cubicBezTo>
                <a:close/>
                <a:moveTo>
                  <a:pt x="2484" y="28922"/>
                </a:moveTo>
                <a:cubicBezTo>
                  <a:pt x="2560" y="28969"/>
                  <a:pt x="2721" y="29007"/>
                  <a:pt x="2844" y="29244"/>
                </a:cubicBezTo>
                <a:cubicBezTo>
                  <a:pt x="2958" y="29595"/>
                  <a:pt x="2996" y="30069"/>
                  <a:pt x="2844" y="30429"/>
                </a:cubicBezTo>
                <a:cubicBezTo>
                  <a:pt x="2797" y="30628"/>
                  <a:pt x="2721" y="30780"/>
                  <a:pt x="2607" y="30941"/>
                </a:cubicBezTo>
                <a:cubicBezTo>
                  <a:pt x="2133" y="30742"/>
                  <a:pt x="1735" y="30344"/>
                  <a:pt x="1659" y="29832"/>
                </a:cubicBezTo>
                <a:cubicBezTo>
                  <a:pt x="1612" y="29595"/>
                  <a:pt x="1773" y="29282"/>
                  <a:pt x="2010" y="29083"/>
                </a:cubicBezTo>
                <a:cubicBezTo>
                  <a:pt x="2086" y="29007"/>
                  <a:pt x="2247" y="28922"/>
                  <a:pt x="2408" y="28922"/>
                </a:cubicBezTo>
                <a:close/>
                <a:moveTo>
                  <a:pt x="7156" y="1"/>
                </a:moveTo>
                <a:cubicBezTo>
                  <a:pt x="6885" y="1"/>
                  <a:pt x="6629" y="20"/>
                  <a:pt x="6399" y="55"/>
                </a:cubicBezTo>
                <a:lnTo>
                  <a:pt x="6674" y="1629"/>
                </a:lnTo>
                <a:cubicBezTo>
                  <a:pt x="6828" y="1605"/>
                  <a:pt x="6998" y="1593"/>
                  <a:pt x="7175" y="1593"/>
                </a:cubicBezTo>
                <a:cubicBezTo>
                  <a:pt x="7858" y="1593"/>
                  <a:pt x="8653" y="1774"/>
                  <a:pt x="9120" y="2188"/>
                </a:cubicBezTo>
                <a:cubicBezTo>
                  <a:pt x="9433" y="2463"/>
                  <a:pt x="9717" y="2776"/>
                  <a:pt x="9869" y="3212"/>
                </a:cubicBezTo>
                <a:cubicBezTo>
                  <a:pt x="9775" y="3199"/>
                  <a:pt x="9680" y="3193"/>
                  <a:pt x="9585" y="3193"/>
                </a:cubicBezTo>
                <a:cubicBezTo>
                  <a:pt x="9121" y="3193"/>
                  <a:pt x="8649" y="3343"/>
                  <a:pt x="8295" y="3610"/>
                </a:cubicBezTo>
                <a:cubicBezTo>
                  <a:pt x="7859" y="3923"/>
                  <a:pt x="7584" y="4359"/>
                  <a:pt x="7537" y="4833"/>
                </a:cubicBezTo>
                <a:cubicBezTo>
                  <a:pt x="7461" y="5383"/>
                  <a:pt x="7660" y="5933"/>
                  <a:pt x="8096" y="6331"/>
                </a:cubicBezTo>
                <a:cubicBezTo>
                  <a:pt x="8478" y="6713"/>
                  <a:pt x="8990" y="6916"/>
                  <a:pt x="9481" y="6916"/>
                </a:cubicBezTo>
                <a:cubicBezTo>
                  <a:pt x="9600" y="6916"/>
                  <a:pt x="9717" y="6905"/>
                  <a:pt x="9831" y="6881"/>
                </a:cubicBezTo>
                <a:cubicBezTo>
                  <a:pt x="10305" y="6767"/>
                  <a:pt x="10741" y="6492"/>
                  <a:pt x="11054" y="6094"/>
                </a:cubicBezTo>
                <a:cubicBezTo>
                  <a:pt x="12002" y="7715"/>
                  <a:pt x="12163" y="9810"/>
                  <a:pt x="11376" y="11469"/>
                </a:cubicBezTo>
                <a:cubicBezTo>
                  <a:pt x="11016" y="12180"/>
                  <a:pt x="10542" y="12853"/>
                  <a:pt x="10030" y="13517"/>
                </a:cubicBezTo>
                <a:cubicBezTo>
                  <a:pt x="9831" y="13801"/>
                  <a:pt x="9632" y="14076"/>
                  <a:pt x="9433" y="14389"/>
                </a:cubicBezTo>
                <a:cubicBezTo>
                  <a:pt x="8845" y="15261"/>
                  <a:pt x="8011" y="16560"/>
                  <a:pt x="8011" y="18067"/>
                </a:cubicBezTo>
                <a:cubicBezTo>
                  <a:pt x="6314" y="19404"/>
                  <a:pt x="5290" y="21575"/>
                  <a:pt x="5404" y="23708"/>
                </a:cubicBezTo>
                <a:cubicBezTo>
                  <a:pt x="5451" y="24542"/>
                  <a:pt x="5641" y="25329"/>
                  <a:pt x="5840" y="26078"/>
                </a:cubicBezTo>
                <a:cubicBezTo>
                  <a:pt x="6115" y="27225"/>
                  <a:pt x="6399" y="28334"/>
                  <a:pt x="6077" y="29320"/>
                </a:cubicBezTo>
                <a:cubicBezTo>
                  <a:pt x="5802" y="30107"/>
                  <a:pt x="5129" y="30742"/>
                  <a:pt x="4342" y="31017"/>
                </a:cubicBezTo>
                <a:lnTo>
                  <a:pt x="4342" y="30979"/>
                </a:lnTo>
                <a:cubicBezTo>
                  <a:pt x="4617" y="30192"/>
                  <a:pt x="4579" y="29282"/>
                  <a:pt x="4266" y="28571"/>
                </a:cubicBezTo>
                <a:cubicBezTo>
                  <a:pt x="3982" y="28021"/>
                  <a:pt x="3555" y="27623"/>
                  <a:pt x="2996" y="27424"/>
                </a:cubicBezTo>
                <a:cubicBezTo>
                  <a:pt x="2808" y="27364"/>
                  <a:pt x="2609" y="27334"/>
                  <a:pt x="2406" y="27334"/>
                </a:cubicBezTo>
                <a:cubicBezTo>
                  <a:pt x="1931" y="27334"/>
                  <a:pt x="1436" y="27501"/>
                  <a:pt x="1024" y="27860"/>
                </a:cubicBezTo>
                <a:cubicBezTo>
                  <a:pt x="351" y="28410"/>
                  <a:pt x="0" y="29244"/>
                  <a:pt x="114" y="30031"/>
                </a:cubicBezTo>
                <a:cubicBezTo>
                  <a:pt x="237" y="30979"/>
                  <a:pt x="863" y="31813"/>
                  <a:pt x="1735" y="32287"/>
                </a:cubicBezTo>
                <a:cubicBezTo>
                  <a:pt x="1612" y="32477"/>
                  <a:pt x="1498" y="32676"/>
                  <a:pt x="1375" y="32913"/>
                </a:cubicBezTo>
                <a:cubicBezTo>
                  <a:pt x="427" y="34733"/>
                  <a:pt x="626" y="37141"/>
                  <a:pt x="1849" y="38800"/>
                </a:cubicBezTo>
                <a:cubicBezTo>
                  <a:pt x="3034" y="40421"/>
                  <a:pt x="4456" y="41094"/>
                  <a:pt x="6674" y="41094"/>
                </a:cubicBezTo>
                <a:lnTo>
                  <a:pt x="7262" y="41094"/>
                </a:lnTo>
                <a:lnTo>
                  <a:pt x="7186" y="39511"/>
                </a:lnTo>
                <a:cubicBezTo>
                  <a:pt x="7004" y="39519"/>
                  <a:pt x="6827" y="39523"/>
                  <a:pt x="6655" y="39523"/>
                </a:cubicBezTo>
                <a:cubicBezTo>
                  <a:pt x="5194" y="39523"/>
                  <a:pt x="4107" y="39196"/>
                  <a:pt x="3157" y="37890"/>
                </a:cubicBezTo>
                <a:cubicBezTo>
                  <a:pt x="2247" y="36667"/>
                  <a:pt x="2133" y="34970"/>
                  <a:pt x="2797" y="33624"/>
                </a:cubicBezTo>
                <a:cubicBezTo>
                  <a:pt x="2958" y="33311"/>
                  <a:pt x="3157" y="33036"/>
                  <a:pt x="3356" y="32714"/>
                </a:cubicBezTo>
                <a:cubicBezTo>
                  <a:pt x="3417" y="32716"/>
                  <a:pt x="3478" y="32718"/>
                  <a:pt x="3539" y="32718"/>
                </a:cubicBezTo>
                <a:cubicBezTo>
                  <a:pt x="5332" y="32718"/>
                  <a:pt x="7043" y="31517"/>
                  <a:pt x="7584" y="29794"/>
                </a:cubicBezTo>
                <a:cubicBezTo>
                  <a:pt x="8011" y="28372"/>
                  <a:pt x="7698" y="27026"/>
                  <a:pt x="7347" y="25689"/>
                </a:cubicBezTo>
                <a:cubicBezTo>
                  <a:pt x="7186" y="24978"/>
                  <a:pt x="7025" y="24305"/>
                  <a:pt x="6987" y="23632"/>
                </a:cubicBezTo>
                <a:cubicBezTo>
                  <a:pt x="6911" y="22248"/>
                  <a:pt x="7423" y="20864"/>
                  <a:pt x="8371" y="19840"/>
                </a:cubicBezTo>
                <a:cubicBezTo>
                  <a:pt x="8807" y="20712"/>
                  <a:pt x="9556" y="21461"/>
                  <a:pt x="10580" y="21660"/>
                </a:cubicBezTo>
                <a:cubicBezTo>
                  <a:pt x="10731" y="21694"/>
                  <a:pt x="10885" y="21711"/>
                  <a:pt x="11040" y="21711"/>
                </a:cubicBezTo>
                <a:cubicBezTo>
                  <a:pt x="11782" y="21711"/>
                  <a:pt x="12548" y="21332"/>
                  <a:pt x="13073" y="20712"/>
                </a:cubicBezTo>
                <a:cubicBezTo>
                  <a:pt x="13661" y="20039"/>
                  <a:pt x="13822" y="19205"/>
                  <a:pt x="13509" y="18456"/>
                </a:cubicBezTo>
                <a:cubicBezTo>
                  <a:pt x="13310" y="17868"/>
                  <a:pt x="12836" y="17432"/>
                  <a:pt x="12201" y="17157"/>
                </a:cubicBezTo>
                <a:cubicBezTo>
                  <a:pt x="11845" y="17020"/>
                  <a:pt x="11440" y="16951"/>
                  <a:pt x="11021" y="16951"/>
                </a:cubicBezTo>
                <a:cubicBezTo>
                  <a:pt x="10601" y="16951"/>
                  <a:pt x="10167" y="17020"/>
                  <a:pt x="9755" y="17157"/>
                </a:cubicBezTo>
                <a:cubicBezTo>
                  <a:pt x="9907" y="16560"/>
                  <a:pt x="10267" y="15972"/>
                  <a:pt x="10741" y="15299"/>
                </a:cubicBezTo>
                <a:cubicBezTo>
                  <a:pt x="10902" y="15024"/>
                  <a:pt x="11092" y="14749"/>
                  <a:pt x="11291" y="14465"/>
                </a:cubicBezTo>
                <a:cubicBezTo>
                  <a:pt x="11850" y="13754"/>
                  <a:pt x="12400" y="13005"/>
                  <a:pt x="12798" y="12142"/>
                </a:cubicBezTo>
                <a:cubicBezTo>
                  <a:pt x="13898" y="9772"/>
                  <a:pt x="13585" y="6767"/>
                  <a:pt x="12040" y="4672"/>
                </a:cubicBezTo>
                <a:cubicBezTo>
                  <a:pt x="11888" y="4511"/>
                  <a:pt x="11765" y="4359"/>
                  <a:pt x="11651" y="4198"/>
                </a:cubicBezTo>
                <a:cubicBezTo>
                  <a:pt x="11566" y="2814"/>
                  <a:pt x="11139" y="1828"/>
                  <a:pt x="10191" y="1003"/>
                </a:cubicBezTo>
                <a:cubicBezTo>
                  <a:pt x="9322" y="260"/>
                  <a:pt x="8138" y="1"/>
                  <a:pt x="7156" y="1"/>
                </a:cubicBezTo>
                <a:close/>
              </a:path>
            </a:pathLst>
          </a:cu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5"/>
          <p:cNvSpPr/>
          <p:nvPr/>
        </p:nvSpPr>
        <p:spPr>
          <a:xfrm rot="10800000">
            <a:off x="1025900" y="147948"/>
            <a:ext cx="3772495" cy="2644088"/>
          </a:xfrm>
          <a:custGeom>
            <a:avLst/>
            <a:gdLst/>
            <a:ahLst/>
            <a:cxnLst/>
            <a:rect l="l" t="t" r="r" b="b"/>
            <a:pathLst>
              <a:path w="41088" h="28798" extrusionOk="0">
                <a:moveTo>
                  <a:pt x="14382" y="1581"/>
                </a:moveTo>
                <a:cubicBezTo>
                  <a:pt x="14733" y="1581"/>
                  <a:pt x="15017" y="1742"/>
                  <a:pt x="15254" y="1865"/>
                </a:cubicBezTo>
                <a:cubicBezTo>
                  <a:pt x="15728" y="2216"/>
                  <a:pt x="16117" y="2766"/>
                  <a:pt x="16202" y="3363"/>
                </a:cubicBezTo>
                <a:cubicBezTo>
                  <a:pt x="16392" y="4747"/>
                  <a:pt x="15529" y="6084"/>
                  <a:pt x="14970" y="6757"/>
                </a:cubicBezTo>
                <a:cubicBezTo>
                  <a:pt x="14657" y="7155"/>
                  <a:pt x="14306" y="7506"/>
                  <a:pt x="13908" y="7866"/>
                </a:cubicBezTo>
                <a:cubicBezTo>
                  <a:pt x="13396" y="6994"/>
                  <a:pt x="13036" y="6046"/>
                  <a:pt x="12837" y="5098"/>
                </a:cubicBezTo>
                <a:cubicBezTo>
                  <a:pt x="12647" y="4188"/>
                  <a:pt x="12685" y="3477"/>
                  <a:pt x="12884" y="2889"/>
                </a:cubicBezTo>
                <a:cubicBezTo>
                  <a:pt x="13074" y="2254"/>
                  <a:pt x="13595" y="1742"/>
                  <a:pt x="14107" y="1628"/>
                </a:cubicBezTo>
                <a:cubicBezTo>
                  <a:pt x="14221" y="1581"/>
                  <a:pt x="14306" y="1581"/>
                  <a:pt x="14382" y="1581"/>
                </a:cubicBezTo>
                <a:close/>
                <a:moveTo>
                  <a:pt x="34688" y="23195"/>
                </a:moveTo>
                <a:cubicBezTo>
                  <a:pt x="35314" y="23195"/>
                  <a:pt x="35949" y="23271"/>
                  <a:pt x="36537" y="23508"/>
                </a:cubicBezTo>
                <a:cubicBezTo>
                  <a:pt x="36347" y="24380"/>
                  <a:pt x="35987" y="25205"/>
                  <a:pt x="35399" y="25878"/>
                </a:cubicBezTo>
                <a:cubicBezTo>
                  <a:pt x="34726" y="26665"/>
                  <a:pt x="33892" y="27139"/>
                  <a:pt x="33067" y="27224"/>
                </a:cubicBezTo>
                <a:cubicBezTo>
                  <a:pt x="33036" y="27225"/>
                  <a:pt x="33005" y="27226"/>
                  <a:pt x="32974" y="27226"/>
                </a:cubicBezTo>
                <a:cubicBezTo>
                  <a:pt x="32172" y="27226"/>
                  <a:pt x="31399" y="26763"/>
                  <a:pt x="31171" y="26115"/>
                </a:cubicBezTo>
                <a:cubicBezTo>
                  <a:pt x="30972" y="25603"/>
                  <a:pt x="31133" y="24892"/>
                  <a:pt x="31560" y="24380"/>
                </a:cubicBezTo>
                <a:cubicBezTo>
                  <a:pt x="32081" y="23783"/>
                  <a:pt x="32868" y="23470"/>
                  <a:pt x="33418" y="23309"/>
                </a:cubicBezTo>
                <a:cubicBezTo>
                  <a:pt x="33816" y="23233"/>
                  <a:pt x="34252" y="23195"/>
                  <a:pt x="34688" y="23195"/>
                </a:cubicBezTo>
                <a:close/>
                <a:moveTo>
                  <a:pt x="14414" y="0"/>
                </a:moveTo>
                <a:cubicBezTo>
                  <a:pt x="14191" y="0"/>
                  <a:pt x="13968" y="28"/>
                  <a:pt x="13747" y="83"/>
                </a:cubicBezTo>
                <a:cubicBezTo>
                  <a:pt x="12685" y="320"/>
                  <a:pt x="11775" y="1230"/>
                  <a:pt x="11377" y="2377"/>
                </a:cubicBezTo>
                <a:cubicBezTo>
                  <a:pt x="11102" y="3240"/>
                  <a:pt x="11064" y="4235"/>
                  <a:pt x="11301" y="5373"/>
                </a:cubicBezTo>
                <a:cubicBezTo>
                  <a:pt x="11538" y="6605"/>
                  <a:pt x="12012" y="7790"/>
                  <a:pt x="12647" y="8814"/>
                </a:cubicBezTo>
                <a:cubicBezTo>
                  <a:pt x="10894" y="9968"/>
                  <a:pt x="8783" y="10614"/>
                  <a:pt x="6771" y="10614"/>
                </a:cubicBezTo>
                <a:cubicBezTo>
                  <a:pt x="6106" y="10614"/>
                  <a:pt x="5452" y="10543"/>
                  <a:pt x="4826" y="10397"/>
                </a:cubicBezTo>
                <a:cubicBezTo>
                  <a:pt x="3281" y="9999"/>
                  <a:pt x="2020" y="8691"/>
                  <a:pt x="1584" y="6918"/>
                </a:cubicBezTo>
                <a:cubicBezTo>
                  <a:pt x="1584" y="6795"/>
                  <a:pt x="1423" y="6681"/>
                  <a:pt x="1423" y="6558"/>
                </a:cubicBezTo>
                <a:lnTo>
                  <a:pt x="1" y="6994"/>
                </a:lnTo>
                <a:cubicBezTo>
                  <a:pt x="475" y="9563"/>
                  <a:pt x="2171" y="11383"/>
                  <a:pt x="4466" y="11933"/>
                </a:cubicBezTo>
                <a:cubicBezTo>
                  <a:pt x="5213" y="12112"/>
                  <a:pt x="5990" y="12198"/>
                  <a:pt x="6778" y="12198"/>
                </a:cubicBezTo>
                <a:cubicBezTo>
                  <a:pt x="9118" y="12198"/>
                  <a:pt x="11553" y="11436"/>
                  <a:pt x="13595" y="10075"/>
                </a:cubicBezTo>
                <a:cubicBezTo>
                  <a:pt x="15093" y="11819"/>
                  <a:pt x="17103" y="13042"/>
                  <a:pt x="19321" y="13516"/>
                </a:cubicBezTo>
                <a:cubicBezTo>
                  <a:pt x="20294" y="13704"/>
                  <a:pt x="21249" y="13752"/>
                  <a:pt x="22200" y="13752"/>
                </a:cubicBezTo>
                <a:cubicBezTo>
                  <a:pt x="22834" y="13752"/>
                  <a:pt x="23466" y="13730"/>
                  <a:pt x="24099" y="13715"/>
                </a:cubicBezTo>
                <a:cubicBezTo>
                  <a:pt x="24688" y="13681"/>
                  <a:pt x="25282" y="13652"/>
                  <a:pt x="25874" y="13652"/>
                </a:cubicBezTo>
                <a:cubicBezTo>
                  <a:pt x="26111" y="13652"/>
                  <a:pt x="26347" y="13657"/>
                  <a:pt x="26583" y="13668"/>
                </a:cubicBezTo>
                <a:cubicBezTo>
                  <a:pt x="30185" y="13791"/>
                  <a:pt x="33266" y="15137"/>
                  <a:pt x="35077" y="17422"/>
                </a:cubicBezTo>
                <a:cubicBezTo>
                  <a:pt x="36148" y="18730"/>
                  <a:pt x="36698" y="20351"/>
                  <a:pt x="36698" y="21887"/>
                </a:cubicBezTo>
                <a:cubicBezTo>
                  <a:pt x="36052" y="21695"/>
                  <a:pt x="35383" y="21594"/>
                  <a:pt x="34709" y="21594"/>
                </a:cubicBezTo>
                <a:cubicBezTo>
                  <a:pt x="34149" y="21594"/>
                  <a:pt x="33585" y="21665"/>
                  <a:pt x="33029" y="21811"/>
                </a:cubicBezTo>
                <a:cubicBezTo>
                  <a:pt x="31920" y="22086"/>
                  <a:pt x="30972" y="22636"/>
                  <a:pt x="30337" y="23385"/>
                </a:cubicBezTo>
                <a:cubicBezTo>
                  <a:pt x="29550" y="24333"/>
                  <a:pt x="29313" y="25565"/>
                  <a:pt x="29664" y="26627"/>
                </a:cubicBezTo>
                <a:cubicBezTo>
                  <a:pt x="30100" y="27935"/>
                  <a:pt x="31446" y="28798"/>
                  <a:pt x="32906" y="28798"/>
                </a:cubicBezTo>
                <a:lnTo>
                  <a:pt x="33181" y="28798"/>
                </a:lnTo>
                <a:cubicBezTo>
                  <a:pt x="34451" y="28684"/>
                  <a:pt x="35674" y="28011"/>
                  <a:pt x="36622" y="26902"/>
                </a:cubicBezTo>
                <a:cubicBezTo>
                  <a:pt x="37248" y="26115"/>
                  <a:pt x="37722" y="25205"/>
                  <a:pt x="38006" y="24257"/>
                </a:cubicBezTo>
                <a:cubicBezTo>
                  <a:pt x="38281" y="24456"/>
                  <a:pt x="38594" y="24731"/>
                  <a:pt x="38831" y="25006"/>
                </a:cubicBezTo>
                <a:cubicBezTo>
                  <a:pt x="38992" y="25205"/>
                  <a:pt x="39466" y="25755"/>
                  <a:pt x="39504" y="26788"/>
                </a:cubicBezTo>
                <a:lnTo>
                  <a:pt x="41087" y="26665"/>
                </a:lnTo>
                <a:cubicBezTo>
                  <a:pt x="41040" y="25641"/>
                  <a:pt x="40689" y="24731"/>
                  <a:pt x="40016" y="23982"/>
                </a:cubicBezTo>
                <a:cubicBezTo>
                  <a:pt x="39542" y="23432"/>
                  <a:pt x="38907" y="22911"/>
                  <a:pt x="38281" y="22560"/>
                </a:cubicBezTo>
                <a:cubicBezTo>
                  <a:pt x="38395" y="20427"/>
                  <a:pt x="37722" y="18171"/>
                  <a:pt x="36300" y="16436"/>
                </a:cubicBezTo>
                <a:cubicBezTo>
                  <a:pt x="34214" y="13791"/>
                  <a:pt x="30697" y="12208"/>
                  <a:pt x="26668" y="12094"/>
                </a:cubicBezTo>
                <a:cubicBezTo>
                  <a:pt x="26402" y="12083"/>
                  <a:pt x="26138" y="12078"/>
                  <a:pt x="25878" y="12078"/>
                </a:cubicBezTo>
                <a:cubicBezTo>
                  <a:pt x="25248" y="12078"/>
                  <a:pt x="24633" y="12105"/>
                  <a:pt x="24023" y="12132"/>
                </a:cubicBezTo>
                <a:cubicBezTo>
                  <a:pt x="23367" y="12148"/>
                  <a:pt x="22733" y="12171"/>
                  <a:pt x="22111" y="12171"/>
                </a:cubicBezTo>
                <a:cubicBezTo>
                  <a:pt x="21270" y="12171"/>
                  <a:pt x="20452" y="12129"/>
                  <a:pt x="19634" y="11971"/>
                </a:cubicBezTo>
                <a:cubicBezTo>
                  <a:pt x="17776" y="11582"/>
                  <a:pt x="16117" y="10549"/>
                  <a:pt x="14856" y="9127"/>
                </a:cubicBezTo>
                <a:cubicBezTo>
                  <a:pt x="15330" y="8691"/>
                  <a:pt x="15804" y="8217"/>
                  <a:pt x="16202" y="7743"/>
                </a:cubicBezTo>
                <a:cubicBezTo>
                  <a:pt x="17065" y="6681"/>
                  <a:pt x="18051" y="4984"/>
                  <a:pt x="17776" y="3126"/>
                </a:cubicBezTo>
                <a:cubicBezTo>
                  <a:pt x="17624" y="2102"/>
                  <a:pt x="16989" y="1154"/>
                  <a:pt x="16117" y="557"/>
                </a:cubicBezTo>
                <a:cubicBezTo>
                  <a:pt x="15576" y="187"/>
                  <a:pt x="14995" y="0"/>
                  <a:pt x="14414" y="0"/>
                </a:cubicBezTo>
                <a:close/>
              </a:path>
            </a:pathLst>
          </a:custGeom>
          <a:solidFill>
            <a:schemeClr val="accent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5"/>
          <p:cNvSpPr/>
          <p:nvPr/>
        </p:nvSpPr>
        <p:spPr>
          <a:xfrm rot="-3616828">
            <a:off x="2443139" y="2668589"/>
            <a:ext cx="3771558" cy="2644075"/>
          </a:xfrm>
          <a:custGeom>
            <a:avLst/>
            <a:gdLst/>
            <a:ahLst/>
            <a:cxnLst/>
            <a:rect l="l" t="t" r="r" b="b"/>
            <a:pathLst>
              <a:path w="41078" h="28798" extrusionOk="0">
                <a:moveTo>
                  <a:pt x="14382" y="1581"/>
                </a:moveTo>
                <a:cubicBezTo>
                  <a:pt x="14732" y="1581"/>
                  <a:pt x="15007" y="1742"/>
                  <a:pt x="15207" y="1865"/>
                </a:cubicBezTo>
                <a:cubicBezTo>
                  <a:pt x="15718" y="2216"/>
                  <a:pt x="16117" y="2766"/>
                  <a:pt x="16192" y="3363"/>
                </a:cubicBezTo>
                <a:cubicBezTo>
                  <a:pt x="16392" y="4747"/>
                  <a:pt x="15519" y="6084"/>
                  <a:pt x="14969" y="6757"/>
                </a:cubicBezTo>
                <a:cubicBezTo>
                  <a:pt x="14657" y="7155"/>
                  <a:pt x="14296" y="7506"/>
                  <a:pt x="13908" y="7866"/>
                </a:cubicBezTo>
                <a:cubicBezTo>
                  <a:pt x="13386" y="6994"/>
                  <a:pt x="12998" y="6046"/>
                  <a:pt x="12836" y="5098"/>
                </a:cubicBezTo>
                <a:cubicBezTo>
                  <a:pt x="12637" y="4188"/>
                  <a:pt x="12675" y="3477"/>
                  <a:pt x="12874" y="2889"/>
                </a:cubicBezTo>
                <a:cubicBezTo>
                  <a:pt x="13073" y="2254"/>
                  <a:pt x="13547" y="1742"/>
                  <a:pt x="14097" y="1628"/>
                </a:cubicBezTo>
                <a:cubicBezTo>
                  <a:pt x="14183" y="1581"/>
                  <a:pt x="14296" y="1581"/>
                  <a:pt x="14382" y="1581"/>
                </a:cubicBezTo>
                <a:close/>
                <a:moveTo>
                  <a:pt x="34679" y="23195"/>
                </a:moveTo>
                <a:cubicBezTo>
                  <a:pt x="35314" y="23195"/>
                  <a:pt x="35949" y="23271"/>
                  <a:pt x="36537" y="23508"/>
                </a:cubicBezTo>
                <a:cubicBezTo>
                  <a:pt x="36338" y="24380"/>
                  <a:pt x="35987" y="25205"/>
                  <a:pt x="35390" y="25878"/>
                </a:cubicBezTo>
                <a:cubicBezTo>
                  <a:pt x="34717" y="26665"/>
                  <a:pt x="33854" y="27139"/>
                  <a:pt x="33058" y="27224"/>
                </a:cubicBezTo>
                <a:cubicBezTo>
                  <a:pt x="33027" y="27225"/>
                  <a:pt x="32996" y="27226"/>
                  <a:pt x="32965" y="27226"/>
                </a:cubicBezTo>
                <a:cubicBezTo>
                  <a:pt x="32171" y="27226"/>
                  <a:pt x="31390" y="26763"/>
                  <a:pt x="31162" y="26115"/>
                </a:cubicBezTo>
                <a:cubicBezTo>
                  <a:pt x="30972" y="25603"/>
                  <a:pt x="31124" y="24892"/>
                  <a:pt x="31560" y="24380"/>
                </a:cubicBezTo>
                <a:cubicBezTo>
                  <a:pt x="32072" y="23783"/>
                  <a:pt x="32868" y="23470"/>
                  <a:pt x="33418" y="23309"/>
                </a:cubicBezTo>
                <a:cubicBezTo>
                  <a:pt x="33816" y="23233"/>
                  <a:pt x="34243" y="23195"/>
                  <a:pt x="34679" y="23195"/>
                </a:cubicBezTo>
                <a:close/>
                <a:moveTo>
                  <a:pt x="14409" y="0"/>
                </a:moveTo>
                <a:cubicBezTo>
                  <a:pt x="14187" y="0"/>
                  <a:pt x="13965" y="28"/>
                  <a:pt x="13747" y="83"/>
                </a:cubicBezTo>
                <a:cubicBezTo>
                  <a:pt x="12675" y="320"/>
                  <a:pt x="11775" y="1230"/>
                  <a:pt x="11377" y="2377"/>
                </a:cubicBezTo>
                <a:cubicBezTo>
                  <a:pt x="11064" y="3240"/>
                  <a:pt x="11064" y="4235"/>
                  <a:pt x="11253" y="5373"/>
                </a:cubicBezTo>
                <a:cubicBezTo>
                  <a:pt x="11490" y="6605"/>
                  <a:pt x="11964" y="7790"/>
                  <a:pt x="12637" y="8814"/>
                </a:cubicBezTo>
                <a:cubicBezTo>
                  <a:pt x="10885" y="9968"/>
                  <a:pt x="8779" y="10614"/>
                  <a:pt x="6766" y="10614"/>
                </a:cubicBezTo>
                <a:cubicBezTo>
                  <a:pt x="6100" y="10614"/>
                  <a:pt x="5445" y="10543"/>
                  <a:pt x="4816" y="10397"/>
                </a:cubicBezTo>
                <a:cubicBezTo>
                  <a:pt x="3243" y="9999"/>
                  <a:pt x="2010" y="8691"/>
                  <a:pt x="1584" y="6918"/>
                </a:cubicBezTo>
                <a:cubicBezTo>
                  <a:pt x="1536" y="6795"/>
                  <a:pt x="1422" y="6681"/>
                  <a:pt x="1422" y="6558"/>
                </a:cubicBezTo>
                <a:lnTo>
                  <a:pt x="0" y="6994"/>
                </a:lnTo>
                <a:cubicBezTo>
                  <a:pt x="474" y="9563"/>
                  <a:pt x="2171" y="11383"/>
                  <a:pt x="4466" y="11933"/>
                </a:cubicBezTo>
                <a:cubicBezTo>
                  <a:pt x="5211" y="12112"/>
                  <a:pt x="5987" y="12198"/>
                  <a:pt x="6774" y="12198"/>
                </a:cubicBezTo>
                <a:cubicBezTo>
                  <a:pt x="9112" y="12198"/>
                  <a:pt x="11550" y="11436"/>
                  <a:pt x="13585" y="10075"/>
                </a:cubicBezTo>
                <a:cubicBezTo>
                  <a:pt x="15045" y="11819"/>
                  <a:pt x="17103" y="13042"/>
                  <a:pt x="19311" y="13516"/>
                </a:cubicBezTo>
                <a:cubicBezTo>
                  <a:pt x="20261" y="13704"/>
                  <a:pt x="21225" y="13752"/>
                  <a:pt x="22186" y="13752"/>
                </a:cubicBezTo>
                <a:cubicBezTo>
                  <a:pt x="22826" y="13752"/>
                  <a:pt x="23466" y="13730"/>
                  <a:pt x="24099" y="13715"/>
                </a:cubicBezTo>
                <a:cubicBezTo>
                  <a:pt x="24688" y="13681"/>
                  <a:pt x="25282" y="13652"/>
                  <a:pt x="25874" y="13652"/>
                </a:cubicBezTo>
                <a:cubicBezTo>
                  <a:pt x="26111" y="13652"/>
                  <a:pt x="26347" y="13657"/>
                  <a:pt x="26583" y="13668"/>
                </a:cubicBezTo>
                <a:cubicBezTo>
                  <a:pt x="30138" y="13791"/>
                  <a:pt x="33257" y="15137"/>
                  <a:pt x="35077" y="17422"/>
                </a:cubicBezTo>
                <a:cubicBezTo>
                  <a:pt x="36101" y="18730"/>
                  <a:pt x="36660" y="20351"/>
                  <a:pt x="36698" y="21887"/>
                </a:cubicBezTo>
                <a:cubicBezTo>
                  <a:pt x="36051" y="21695"/>
                  <a:pt x="35368" y="21594"/>
                  <a:pt x="34688" y="21594"/>
                </a:cubicBezTo>
                <a:cubicBezTo>
                  <a:pt x="34122" y="21594"/>
                  <a:pt x="33558" y="21665"/>
                  <a:pt x="33020" y="21811"/>
                </a:cubicBezTo>
                <a:cubicBezTo>
                  <a:pt x="31873" y="22086"/>
                  <a:pt x="30972" y="22636"/>
                  <a:pt x="30337" y="23385"/>
                </a:cubicBezTo>
                <a:cubicBezTo>
                  <a:pt x="29550" y="24333"/>
                  <a:pt x="29313" y="25565"/>
                  <a:pt x="29664" y="26627"/>
                </a:cubicBezTo>
                <a:cubicBezTo>
                  <a:pt x="30100" y="27935"/>
                  <a:pt x="31446" y="28798"/>
                  <a:pt x="32906" y="28798"/>
                </a:cubicBezTo>
                <a:lnTo>
                  <a:pt x="33181" y="28798"/>
                </a:lnTo>
                <a:cubicBezTo>
                  <a:pt x="34404" y="28684"/>
                  <a:pt x="35627" y="28011"/>
                  <a:pt x="36613" y="26902"/>
                </a:cubicBezTo>
                <a:cubicBezTo>
                  <a:pt x="37248" y="26115"/>
                  <a:pt x="37722" y="25205"/>
                  <a:pt x="37959" y="24257"/>
                </a:cubicBezTo>
                <a:cubicBezTo>
                  <a:pt x="38272" y="24456"/>
                  <a:pt x="38556" y="24731"/>
                  <a:pt x="38831" y="25006"/>
                </a:cubicBezTo>
                <a:cubicBezTo>
                  <a:pt x="38983" y="25205"/>
                  <a:pt x="39457" y="25755"/>
                  <a:pt x="39504" y="26788"/>
                </a:cubicBezTo>
                <a:lnTo>
                  <a:pt x="41078" y="26665"/>
                </a:lnTo>
                <a:cubicBezTo>
                  <a:pt x="41040" y="25641"/>
                  <a:pt x="40689" y="24731"/>
                  <a:pt x="40016" y="23982"/>
                </a:cubicBezTo>
                <a:cubicBezTo>
                  <a:pt x="39504" y="23432"/>
                  <a:pt x="38907" y="22911"/>
                  <a:pt x="38234" y="22560"/>
                </a:cubicBezTo>
                <a:cubicBezTo>
                  <a:pt x="38395" y="20427"/>
                  <a:pt x="37722" y="18171"/>
                  <a:pt x="36300" y="16436"/>
                </a:cubicBezTo>
                <a:cubicBezTo>
                  <a:pt x="34205" y="13791"/>
                  <a:pt x="30650" y="12208"/>
                  <a:pt x="26621" y="12094"/>
                </a:cubicBezTo>
                <a:cubicBezTo>
                  <a:pt x="26368" y="12083"/>
                  <a:pt x="26114" y="12078"/>
                  <a:pt x="25860" y="12078"/>
                </a:cubicBezTo>
                <a:cubicBezTo>
                  <a:pt x="25247" y="12078"/>
                  <a:pt x="24630" y="12105"/>
                  <a:pt x="24014" y="12132"/>
                </a:cubicBezTo>
                <a:cubicBezTo>
                  <a:pt x="23361" y="12148"/>
                  <a:pt x="22729" y="12171"/>
                  <a:pt x="22109" y="12171"/>
                </a:cubicBezTo>
                <a:cubicBezTo>
                  <a:pt x="21270" y="12171"/>
                  <a:pt x="20452" y="12129"/>
                  <a:pt x="19634" y="11971"/>
                </a:cubicBezTo>
                <a:cubicBezTo>
                  <a:pt x="17776" y="11582"/>
                  <a:pt x="16079" y="10549"/>
                  <a:pt x="14856" y="9127"/>
                </a:cubicBezTo>
                <a:cubicBezTo>
                  <a:pt x="15330" y="8691"/>
                  <a:pt x="15804" y="8217"/>
                  <a:pt x="16192" y="7743"/>
                </a:cubicBezTo>
                <a:cubicBezTo>
                  <a:pt x="17065" y="6681"/>
                  <a:pt x="18051" y="4984"/>
                  <a:pt x="17738" y="3126"/>
                </a:cubicBezTo>
                <a:cubicBezTo>
                  <a:pt x="17577" y="2102"/>
                  <a:pt x="16989" y="1154"/>
                  <a:pt x="16117" y="557"/>
                </a:cubicBezTo>
                <a:cubicBezTo>
                  <a:pt x="15575" y="187"/>
                  <a:pt x="14990" y="0"/>
                  <a:pt x="14409"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5"/>
          <p:cNvSpPr/>
          <p:nvPr/>
        </p:nvSpPr>
        <p:spPr>
          <a:xfrm>
            <a:off x="4076700" y="-19150"/>
            <a:ext cx="5067300" cy="51627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 name="Google Shape;284;p25"/>
          <p:cNvGrpSpPr/>
          <p:nvPr/>
        </p:nvGrpSpPr>
        <p:grpSpPr>
          <a:xfrm>
            <a:off x="0" y="-19050"/>
            <a:ext cx="9144000" cy="5162700"/>
            <a:chOff x="0" y="-19050"/>
            <a:chExt cx="9144000" cy="5162700"/>
          </a:xfrm>
        </p:grpSpPr>
        <p:sp>
          <p:nvSpPr>
            <p:cNvPr id="285" name="Google Shape;285;p25"/>
            <p:cNvSpPr/>
            <p:nvPr/>
          </p:nvSpPr>
          <p:spPr>
            <a:xfrm>
              <a:off x="0" y="86100"/>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0" y="4695575"/>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8428900" y="4695575"/>
              <a:ext cx="623100" cy="344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92200" y="86100"/>
              <a:ext cx="623100" cy="34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0" y="-19050"/>
              <a:ext cx="9144000" cy="5162700"/>
            </a:xfrm>
            <a:prstGeom prst="frame">
              <a:avLst>
                <a:gd name="adj1" fmla="val 2042"/>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p:nvPr/>
        </p:nvSpPr>
        <p:spPr>
          <a:xfrm rot="1338521" flipH="1">
            <a:off x="-978464" y="3295775"/>
            <a:ext cx="3717666" cy="2373316"/>
          </a:xfrm>
          <a:custGeom>
            <a:avLst/>
            <a:gdLst/>
            <a:ahLst/>
            <a:cxnLst/>
            <a:rect l="l" t="t" r="r" b="b"/>
            <a:pathLst>
              <a:path w="40491" h="25849" extrusionOk="0">
                <a:moveTo>
                  <a:pt x="30769" y="7808"/>
                </a:moveTo>
                <a:cubicBezTo>
                  <a:pt x="30887" y="7808"/>
                  <a:pt x="31006" y="7818"/>
                  <a:pt x="31124" y="7837"/>
                </a:cubicBezTo>
                <a:cubicBezTo>
                  <a:pt x="32110" y="7960"/>
                  <a:pt x="32906" y="8510"/>
                  <a:pt x="33219" y="9221"/>
                </a:cubicBezTo>
                <a:cubicBezTo>
                  <a:pt x="33380" y="9581"/>
                  <a:pt x="33380" y="10055"/>
                  <a:pt x="33181" y="10444"/>
                </a:cubicBezTo>
                <a:cubicBezTo>
                  <a:pt x="33105" y="10605"/>
                  <a:pt x="32944" y="10918"/>
                  <a:pt x="32584" y="11041"/>
                </a:cubicBezTo>
                <a:cubicBezTo>
                  <a:pt x="32475" y="11081"/>
                  <a:pt x="32366" y="11097"/>
                  <a:pt x="32260" y="11097"/>
                </a:cubicBezTo>
                <a:cubicBezTo>
                  <a:pt x="32062" y="11097"/>
                  <a:pt x="31876" y="11039"/>
                  <a:pt x="31721" y="10965"/>
                </a:cubicBezTo>
                <a:cubicBezTo>
                  <a:pt x="31323" y="10766"/>
                  <a:pt x="30972" y="10368"/>
                  <a:pt x="30811" y="9932"/>
                </a:cubicBezTo>
                <a:cubicBezTo>
                  <a:pt x="30536" y="9145"/>
                  <a:pt x="30413" y="8472"/>
                  <a:pt x="30413" y="7837"/>
                </a:cubicBezTo>
                <a:cubicBezTo>
                  <a:pt x="30532" y="7818"/>
                  <a:pt x="30650" y="7808"/>
                  <a:pt x="30769" y="7808"/>
                </a:cubicBezTo>
                <a:close/>
                <a:moveTo>
                  <a:pt x="7509" y="17203"/>
                </a:moveTo>
                <a:cubicBezTo>
                  <a:pt x="7936" y="17364"/>
                  <a:pt x="8258" y="17914"/>
                  <a:pt x="8220" y="18464"/>
                </a:cubicBezTo>
                <a:cubicBezTo>
                  <a:pt x="8173" y="19023"/>
                  <a:pt x="7860" y="19649"/>
                  <a:pt x="7272" y="20208"/>
                </a:cubicBezTo>
                <a:cubicBezTo>
                  <a:pt x="7111" y="20360"/>
                  <a:pt x="6912" y="20521"/>
                  <a:pt x="6713" y="20635"/>
                </a:cubicBezTo>
                <a:cubicBezTo>
                  <a:pt x="6324" y="20009"/>
                  <a:pt x="5926" y="19175"/>
                  <a:pt x="6087" y="18350"/>
                </a:cubicBezTo>
                <a:cubicBezTo>
                  <a:pt x="6163" y="17952"/>
                  <a:pt x="6438" y="17554"/>
                  <a:pt x="6798" y="17317"/>
                </a:cubicBezTo>
                <a:cubicBezTo>
                  <a:pt x="6912" y="17241"/>
                  <a:pt x="7111" y="17203"/>
                  <a:pt x="7310" y="17203"/>
                </a:cubicBezTo>
                <a:close/>
                <a:moveTo>
                  <a:pt x="36111" y="0"/>
                </a:moveTo>
                <a:cubicBezTo>
                  <a:pt x="34949" y="0"/>
                  <a:pt x="33878" y="260"/>
                  <a:pt x="32906" y="774"/>
                </a:cubicBezTo>
                <a:cubicBezTo>
                  <a:pt x="30536" y="2035"/>
                  <a:pt x="29313" y="4519"/>
                  <a:pt x="28953" y="6500"/>
                </a:cubicBezTo>
                <a:cubicBezTo>
                  <a:pt x="27654" y="6936"/>
                  <a:pt x="26270" y="7799"/>
                  <a:pt x="25085" y="9344"/>
                </a:cubicBezTo>
                <a:cubicBezTo>
                  <a:pt x="23739" y="11155"/>
                  <a:pt x="23066" y="13373"/>
                  <a:pt x="22440" y="15468"/>
                </a:cubicBezTo>
                <a:cubicBezTo>
                  <a:pt x="21881" y="17364"/>
                  <a:pt x="21255" y="19450"/>
                  <a:pt x="19985" y="21109"/>
                </a:cubicBezTo>
                <a:cubicBezTo>
                  <a:pt x="18449" y="23052"/>
                  <a:pt x="15994" y="24275"/>
                  <a:pt x="13510" y="24275"/>
                </a:cubicBezTo>
                <a:lnTo>
                  <a:pt x="13387" y="24275"/>
                </a:lnTo>
                <a:cubicBezTo>
                  <a:pt x="11301" y="24237"/>
                  <a:pt x="9244" y="23327"/>
                  <a:pt x="7746" y="21867"/>
                </a:cubicBezTo>
                <a:cubicBezTo>
                  <a:pt x="7936" y="21706"/>
                  <a:pt x="8173" y="21545"/>
                  <a:pt x="8372" y="21346"/>
                </a:cubicBezTo>
                <a:cubicBezTo>
                  <a:pt x="8969" y="20758"/>
                  <a:pt x="9718" y="19810"/>
                  <a:pt x="9794" y="18587"/>
                </a:cubicBezTo>
                <a:cubicBezTo>
                  <a:pt x="9879" y="17279"/>
                  <a:pt x="9083" y="16056"/>
                  <a:pt x="7983" y="15705"/>
                </a:cubicBezTo>
                <a:cubicBezTo>
                  <a:pt x="7761" y="15639"/>
                  <a:pt x="7535" y="15608"/>
                  <a:pt x="7309" y="15608"/>
                </a:cubicBezTo>
                <a:cubicBezTo>
                  <a:pt x="6849" y="15608"/>
                  <a:pt x="6390" y="15739"/>
                  <a:pt x="5964" y="15980"/>
                </a:cubicBezTo>
                <a:cubicBezTo>
                  <a:pt x="5215" y="16454"/>
                  <a:pt x="4703" y="17203"/>
                  <a:pt x="4542" y="18028"/>
                </a:cubicBezTo>
                <a:cubicBezTo>
                  <a:pt x="4343" y="19061"/>
                  <a:pt x="4580" y="20208"/>
                  <a:pt x="5291" y="21346"/>
                </a:cubicBezTo>
                <a:cubicBezTo>
                  <a:pt x="4888" y="21466"/>
                  <a:pt x="4451" y="21517"/>
                  <a:pt x="4010" y="21517"/>
                </a:cubicBezTo>
                <a:cubicBezTo>
                  <a:pt x="2853" y="21517"/>
                  <a:pt x="1663" y="21166"/>
                  <a:pt x="949" y="20796"/>
                </a:cubicBezTo>
                <a:lnTo>
                  <a:pt x="1" y="22057"/>
                </a:lnTo>
                <a:cubicBezTo>
                  <a:pt x="1081" y="22788"/>
                  <a:pt x="2381" y="23139"/>
                  <a:pt x="3690" y="23139"/>
                </a:cubicBezTo>
                <a:cubicBezTo>
                  <a:pt x="4587" y="23139"/>
                  <a:pt x="5488" y="22974"/>
                  <a:pt x="6324" y="22654"/>
                </a:cubicBezTo>
                <a:cubicBezTo>
                  <a:pt x="8097" y="24588"/>
                  <a:pt x="10704" y="25811"/>
                  <a:pt x="13349" y="25849"/>
                </a:cubicBezTo>
                <a:lnTo>
                  <a:pt x="13510" y="25849"/>
                </a:lnTo>
                <a:cubicBezTo>
                  <a:pt x="16468" y="25849"/>
                  <a:pt x="19397" y="24389"/>
                  <a:pt x="21208" y="22057"/>
                </a:cubicBezTo>
                <a:cubicBezTo>
                  <a:pt x="22677" y="20208"/>
                  <a:pt x="23341" y="17952"/>
                  <a:pt x="23938" y="15942"/>
                </a:cubicBezTo>
                <a:cubicBezTo>
                  <a:pt x="24526" y="13961"/>
                  <a:pt x="25161" y="11913"/>
                  <a:pt x="26346" y="10292"/>
                </a:cubicBezTo>
                <a:cubicBezTo>
                  <a:pt x="27057" y="9344"/>
                  <a:pt x="27929" y="8671"/>
                  <a:pt x="28839" y="8235"/>
                </a:cubicBezTo>
                <a:cubicBezTo>
                  <a:pt x="28915" y="8908"/>
                  <a:pt x="29029" y="9657"/>
                  <a:pt x="29313" y="10444"/>
                </a:cubicBezTo>
                <a:cubicBezTo>
                  <a:pt x="29588" y="11278"/>
                  <a:pt x="30261" y="11989"/>
                  <a:pt x="31048" y="12387"/>
                </a:cubicBezTo>
                <a:cubicBezTo>
                  <a:pt x="31439" y="12591"/>
                  <a:pt x="31856" y="12689"/>
                  <a:pt x="32269" y="12689"/>
                </a:cubicBezTo>
                <a:cubicBezTo>
                  <a:pt x="32566" y="12689"/>
                  <a:pt x="32861" y="12638"/>
                  <a:pt x="33143" y="12539"/>
                </a:cubicBezTo>
                <a:cubicBezTo>
                  <a:pt x="33816" y="12302"/>
                  <a:pt x="34328" y="11790"/>
                  <a:pt x="34641" y="11079"/>
                </a:cubicBezTo>
                <a:cubicBezTo>
                  <a:pt x="35001" y="10292"/>
                  <a:pt x="35001" y="9382"/>
                  <a:pt x="34679" y="8633"/>
                </a:cubicBezTo>
                <a:cubicBezTo>
                  <a:pt x="34167" y="7363"/>
                  <a:pt x="32868" y="6500"/>
                  <a:pt x="31323" y="6301"/>
                </a:cubicBezTo>
                <a:cubicBezTo>
                  <a:pt x="31182" y="6274"/>
                  <a:pt x="31023" y="6247"/>
                  <a:pt x="30844" y="6247"/>
                </a:cubicBezTo>
                <a:cubicBezTo>
                  <a:pt x="30770" y="6247"/>
                  <a:pt x="30693" y="6252"/>
                  <a:pt x="30612" y="6263"/>
                </a:cubicBezTo>
                <a:cubicBezTo>
                  <a:pt x="31048" y="4756"/>
                  <a:pt x="31996" y="3021"/>
                  <a:pt x="33617" y="2149"/>
                </a:cubicBezTo>
                <a:cubicBezTo>
                  <a:pt x="34353" y="1766"/>
                  <a:pt x="35175" y="1576"/>
                  <a:pt x="36079" y="1576"/>
                </a:cubicBezTo>
                <a:cubicBezTo>
                  <a:pt x="37212" y="1576"/>
                  <a:pt x="38473" y="1875"/>
                  <a:pt x="39855" y="2471"/>
                </a:cubicBezTo>
                <a:lnTo>
                  <a:pt x="40490" y="1049"/>
                </a:lnTo>
                <a:cubicBezTo>
                  <a:pt x="38919" y="348"/>
                  <a:pt x="37455" y="0"/>
                  <a:pt x="36111" y="0"/>
                </a:cubicBezTo>
                <a:close/>
              </a:path>
            </a:pathLst>
          </a:custGeom>
          <a:solidFill>
            <a:schemeClr val="accen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4548696">
            <a:off x="7756283" y="476998"/>
            <a:ext cx="4141839" cy="2644104"/>
          </a:xfrm>
          <a:custGeom>
            <a:avLst/>
            <a:gdLst/>
            <a:ahLst/>
            <a:cxnLst/>
            <a:rect l="l" t="t" r="r" b="b"/>
            <a:pathLst>
              <a:path w="40491" h="25849" extrusionOk="0">
                <a:moveTo>
                  <a:pt x="30769" y="7808"/>
                </a:moveTo>
                <a:cubicBezTo>
                  <a:pt x="30887" y="7808"/>
                  <a:pt x="31006" y="7818"/>
                  <a:pt x="31124" y="7837"/>
                </a:cubicBezTo>
                <a:cubicBezTo>
                  <a:pt x="32110" y="7960"/>
                  <a:pt x="32906" y="8510"/>
                  <a:pt x="33219" y="9221"/>
                </a:cubicBezTo>
                <a:cubicBezTo>
                  <a:pt x="33380" y="9581"/>
                  <a:pt x="33380" y="10055"/>
                  <a:pt x="33181" y="10444"/>
                </a:cubicBezTo>
                <a:cubicBezTo>
                  <a:pt x="33105" y="10605"/>
                  <a:pt x="32944" y="10918"/>
                  <a:pt x="32584" y="11041"/>
                </a:cubicBezTo>
                <a:cubicBezTo>
                  <a:pt x="32475" y="11081"/>
                  <a:pt x="32366" y="11097"/>
                  <a:pt x="32260" y="11097"/>
                </a:cubicBezTo>
                <a:cubicBezTo>
                  <a:pt x="32062" y="11097"/>
                  <a:pt x="31876" y="11039"/>
                  <a:pt x="31721" y="10965"/>
                </a:cubicBezTo>
                <a:cubicBezTo>
                  <a:pt x="31323" y="10766"/>
                  <a:pt x="30972" y="10368"/>
                  <a:pt x="30811" y="9932"/>
                </a:cubicBezTo>
                <a:cubicBezTo>
                  <a:pt x="30536" y="9145"/>
                  <a:pt x="30413" y="8472"/>
                  <a:pt x="30413" y="7837"/>
                </a:cubicBezTo>
                <a:cubicBezTo>
                  <a:pt x="30532" y="7818"/>
                  <a:pt x="30650" y="7808"/>
                  <a:pt x="30769" y="7808"/>
                </a:cubicBezTo>
                <a:close/>
                <a:moveTo>
                  <a:pt x="7509" y="17203"/>
                </a:moveTo>
                <a:cubicBezTo>
                  <a:pt x="7936" y="17364"/>
                  <a:pt x="8258" y="17914"/>
                  <a:pt x="8220" y="18464"/>
                </a:cubicBezTo>
                <a:cubicBezTo>
                  <a:pt x="8173" y="19023"/>
                  <a:pt x="7860" y="19649"/>
                  <a:pt x="7272" y="20208"/>
                </a:cubicBezTo>
                <a:cubicBezTo>
                  <a:pt x="7111" y="20360"/>
                  <a:pt x="6912" y="20521"/>
                  <a:pt x="6713" y="20635"/>
                </a:cubicBezTo>
                <a:cubicBezTo>
                  <a:pt x="6324" y="20009"/>
                  <a:pt x="5926" y="19175"/>
                  <a:pt x="6087" y="18350"/>
                </a:cubicBezTo>
                <a:cubicBezTo>
                  <a:pt x="6163" y="17952"/>
                  <a:pt x="6438" y="17554"/>
                  <a:pt x="6798" y="17317"/>
                </a:cubicBezTo>
                <a:cubicBezTo>
                  <a:pt x="6912" y="17241"/>
                  <a:pt x="7111" y="17203"/>
                  <a:pt x="7310" y="17203"/>
                </a:cubicBezTo>
                <a:close/>
                <a:moveTo>
                  <a:pt x="36111" y="0"/>
                </a:moveTo>
                <a:cubicBezTo>
                  <a:pt x="34949" y="0"/>
                  <a:pt x="33878" y="260"/>
                  <a:pt x="32906" y="774"/>
                </a:cubicBezTo>
                <a:cubicBezTo>
                  <a:pt x="30536" y="2035"/>
                  <a:pt x="29313" y="4519"/>
                  <a:pt x="28953" y="6500"/>
                </a:cubicBezTo>
                <a:cubicBezTo>
                  <a:pt x="27654" y="6936"/>
                  <a:pt x="26270" y="7799"/>
                  <a:pt x="25085" y="9344"/>
                </a:cubicBezTo>
                <a:cubicBezTo>
                  <a:pt x="23739" y="11155"/>
                  <a:pt x="23066" y="13373"/>
                  <a:pt x="22440" y="15468"/>
                </a:cubicBezTo>
                <a:cubicBezTo>
                  <a:pt x="21881" y="17364"/>
                  <a:pt x="21255" y="19450"/>
                  <a:pt x="19985" y="21109"/>
                </a:cubicBezTo>
                <a:cubicBezTo>
                  <a:pt x="18449" y="23052"/>
                  <a:pt x="15994" y="24275"/>
                  <a:pt x="13510" y="24275"/>
                </a:cubicBezTo>
                <a:lnTo>
                  <a:pt x="13387" y="24275"/>
                </a:lnTo>
                <a:cubicBezTo>
                  <a:pt x="11301" y="24237"/>
                  <a:pt x="9244" y="23327"/>
                  <a:pt x="7746" y="21867"/>
                </a:cubicBezTo>
                <a:cubicBezTo>
                  <a:pt x="7936" y="21706"/>
                  <a:pt x="8173" y="21545"/>
                  <a:pt x="8372" y="21346"/>
                </a:cubicBezTo>
                <a:cubicBezTo>
                  <a:pt x="8969" y="20758"/>
                  <a:pt x="9718" y="19810"/>
                  <a:pt x="9794" y="18587"/>
                </a:cubicBezTo>
                <a:cubicBezTo>
                  <a:pt x="9879" y="17279"/>
                  <a:pt x="9083" y="16056"/>
                  <a:pt x="7983" y="15705"/>
                </a:cubicBezTo>
                <a:cubicBezTo>
                  <a:pt x="7761" y="15639"/>
                  <a:pt x="7535" y="15608"/>
                  <a:pt x="7309" y="15608"/>
                </a:cubicBezTo>
                <a:cubicBezTo>
                  <a:pt x="6849" y="15608"/>
                  <a:pt x="6390" y="15739"/>
                  <a:pt x="5964" y="15980"/>
                </a:cubicBezTo>
                <a:cubicBezTo>
                  <a:pt x="5215" y="16454"/>
                  <a:pt x="4703" y="17203"/>
                  <a:pt x="4542" y="18028"/>
                </a:cubicBezTo>
                <a:cubicBezTo>
                  <a:pt x="4343" y="19061"/>
                  <a:pt x="4580" y="20208"/>
                  <a:pt x="5291" y="21346"/>
                </a:cubicBezTo>
                <a:cubicBezTo>
                  <a:pt x="4888" y="21466"/>
                  <a:pt x="4451" y="21517"/>
                  <a:pt x="4010" y="21517"/>
                </a:cubicBezTo>
                <a:cubicBezTo>
                  <a:pt x="2853" y="21517"/>
                  <a:pt x="1663" y="21166"/>
                  <a:pt x="949" y="20796"/>
                </a:cubicBezTo>
                <a:lnTo>
                  <a:pt x="1" y="22057"/>
                </a:lnTo>
                <a:cubicBezTo>
                  <a:pt x="1081" y="22788"/>
                  <a:pt x="2381" y="23139"/>
                  <a:pt x="3690" y="23139"/>
                </a:cubicBezTo>
                <a:cubicBezTo>
                  <a:pt x="4587" y="23139"/>
                  <a:pt x="5488" y="22974"/>
                  <a:pt x="6324" y="22654"/>
                </a:cubicBezTo>
                <a:cubicBezTo>
                  <a:pt x="8097" y="24588"/>
                  <a:pt x="10704" y="25811"/>
                  <a:pt x="13349" y="25849"/>
                </a:cubicBezTo>
                <a:lnTo>
                  <a:pt x="13510" y="25849"/>
                </a:lnTo>
                <a:cubicBezTo>
                  <a:pt x="16468" y="25849"/>
                  <a:pt x="19397" y="24389"/>
                  <a:pt x="21208" y="22057"/>
                </a:cubicBezTo>
                <a:cubicBezTo>
                  <a:pt x="22677" y="20208"/>
                  <a:pt x="23341" y="17952"/>
                  <a:pt x="23938" y="15942"/>
                </a:cubicBezTo>
                <a:cubicBezTo>
                  <a:pt x="24526" y="13961"/>
                  <a:pt x="25161" y="11913"/>
                  <a:pt x="26346" y="10292"/>
                </a:cubicBezTo>
                <a:cubicBezTo>
                  <a:pt x="27057" y="9344"/>
                  <a:pt x="27929" y="8671"/>
                  <a:pt x="28839" y="8235"/>
                </a:cubicBezTo>
                <a:cubicBezTo>
                  <a:pt x="28915" y="8908"/>
                  <a:pt x="29029" y="9657"/>
                  <a:pt x="29313" y="10444"/>
                </a:cubicBezTo>
                <a:cubicBezTo>
                  <a:pt x="29588" y="11278"/>
                  <a:pt x="30261" y="11989"/>
                  <a:pt x="31048" y="12387"/>
                </a:cubicBezTo>
                <a:cubicBezTo>
                  <a:pt x="31439" y="12591"/>
                  <a:pt x="31856" y="12689"/>
                  <a:pt x="32269" y="12689"/>
                </a:cubicBezTo>
                <a:cubicBezTo>
                  <a:pt x="32566" y="12689"/>
                  <a:pt x="32861" y="12638"/>
                  <a:pt x="33143" y="12539"/>
                </a:cubicBezTo>
                <a:cubicBezTo>
                  <a:pt x="33816" y="12302"/>
                  <a:pt x="34328" y="11790"/>
                  <a:pt x="34641" y="11079"/>
                </a:cubicBezTo>
                <a:cubicBezTo>
                  <a:pt x="35001" y="10292"/>
                  <a:pt x="35001" y="9382"/>
                  <a:pt x="34679" y="8633"/>
                </a:cubicBezTo>
                <a:cubicBezTo>
                  <a:pt x="34167" y="7363"/>
                  <a:pt x="32868" y="6500"/>
                  <a:pt x="31323" y="6301"/>
                </a:cubicBezTo>
                <a:cubicBezTo>
                  <a:pt x="31182" y="6274"/>
                  <a:pt x="31023" y="6247"/>
                  <a:pt x="30844" y="6247"/>
                </a:cubicBezTo>
                <a:cubicBezTo>
                  <a:pt x="30770" y="6247"/>
                  <a:pt x="30693" y="6252"/>
                  <a:pt x="30612" y="6263"/>
                </a:cubicBezTo>
                <a:cubicBezTo>
                  <a:pt x="31048" y="4756"/>
                  <a:pt x="31996" y="3021"/>
                  <a:pt x="33617" y="2149"/>
                </a:cubicBezTo>
                <a:cubicBezTo>
                  <a:pt x="34353" y="1766"/>
                  <a:pt x="35175" y="1576"/>
                  <a:pt x="36079" y="1576"/>
                </a:cubicBezTo>
                <a:cubicBezTo>
                  <a:pt x="37212" y="1576"/>
                  <a:pt x="38473" y="1875"/>
                  <a:pt x="39855" y="2471"/>
                </a:cubicBezTo>
                <a:lnTo>
                  <a:pt x="40490" y="1049"/>
                </a:lnTo>
                <a:cubicBezTo>
                  <a:pt x="38919" y="348"/>
                  <a:pt x="37455" y="0"/>
                  <a:pt x="36111" y="0"/>
                </a:cubicBezTo>
                <a:close/>
              </a:path>
            </a:pathLst>
          </a:custGeom>
          <a:solidFill>
            <a:schemeClr val="accent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4"/>
          <p:cNvGrpSpPr/>
          <p:nvPr/>
        </p:nvGrpSpPr>
        <p:grpSpPr>
          <a:xfrm>
            <a:off x="0" y="-19050"/>
            <a:ext cx="9144000" cy="5162700"/>
            <a:chOff x="0" y="-19050"/>
            <a:chExt cx="9144000" cy="5162700"/>
          </a:xfrm>
        </p:grpSpPr>
        <p:sp>
          <p:nvSpPr>
            <p:cNvPr id="31" name="Google Shape;31;p4"/>
            <p:cNvSpPr/>
            <p:nvPr/>
          </p:nvSpPr>
          <p:spPr>
            <a:xfrm>
              <a:off x="0" y="86100"/>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0" y="4695575"/>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8428900" y="4695575"/>
              <a:ext cx="623100" cy="344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2200" y="86100"/>
              <a:ext cx="623100" cy="34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0" y="-19050"/>
              <a:ext cx="9144000" cy="5162700"/>
            </a:xfrm>
            <a:prstGeom prst="frame">
              <a:avLst>
                <a:gd name="adj1" fmla="val 2042"/>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 name="Google Shape;37;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accent2"/>
              </a:buClr>
              <a:buSzPts val="1200"/>
              <a:buChar char="●"/>
              <a:defRPr>
                <a:solidFill>
                  <a:srgbClr val="434343"/>
                </a:solidFill>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0"/>
              </a:spcBef>
              <a:spcAft>
                <a:spcPts val="0"/>
              </a:spcAft>
              <a:buClr>
                <a:srgbClr val="434343"/>
              </a:buClr>
              <a:buSzPts val="1200"/>
              <a:buChar char="■"/>
              <a:defRPr>
                <a:solidFill>
                  <a:srgbClr val="434343"/>
                </a:solidFill>
              </a:defRPr>
            </a:lvl3pPr>
            <a:lvl4pPr marL="1828800" lvl="3" indent="-304800" rtl="0">
              <a:lnSpc>
                <a:spcPct val="115000"/>
              </a:lnSpc>
              <a:spcBef>
                <a:spcPts val="0"/>
              </a:spcBef>
              <a:spcAft>
                <a:spcPts val="0"/>
              </a:spcAft>
              <a:buClr>
                <a:srgbClr val="434343"/>
              </a:buClr>
              <a:buSzPts val="1200"/>
              <a:buChar char="●"/>
              <a:defRPr>
                <a:solidFill>
                  <a:srgbClr val="434343"/>
                </a:solidFill>
              </a:defRPr>
            </a:lvl4pPr>
            <a:lvl5pPr marL="2286000" lvl="4" indent="-304800" rtl="0">
              <a:lnSpc>
                <a:spcPct val="115000"/>
              </a:lnSpc>
              <a:spcBef>
                <a:spcPts val="0"/>
              </a:spcBef>
              <a:spcAft>
                <a:spcPts val="0"/>
              </a:spcAft>
              <a:buClr>
                <a:srgbClr val="434343"/>
              </a:buClr>
              <a:buSzPts val="1200"/>
              <a:buChar char="○"/>
              <a:defRPr>
                <a:solidFill>
                  <a:srgbClr val="434343"/>
                </a:solidFill>
              </a:defRPr>
            </a:lvl5pPr>
            <a:lvl6pPr marL="2743200" lvl="5" indent="-304800" rtl="0">
              <a:lnSpc>
                <a:spcPct val="115000"/>
              </a:lnSpc>
              <a:spcBef>
                <a:spcPts val="0"/>
              </a:spcBef>
              <a:spcAft>
                <a:spcPts val="0"/>
              </a:spcAft>
              <a:buClr>
                <a:srgbClr val="434343"/>
              </a:buClr>
              <a:buSzPts val="1200"/>
              <a:buChar char="■"/>
              <a:defRPr>
                <a:solidFill>
                  <a:srgbClr val="434343"/>
                </a:solidFill>
              </a:defRPr>
            </a:lvl6pPr>
            <a:lvl7pPr marL="3200400" lvl="6" indent="-304800" rtl="0">
              <a:lnSpc>
                <a:spcPct val="115000"/>
              </a:lnSpc>
              <a:spcBef>
                <a:spcPts val="0"/>
              </a:spcBef>
              <a:spcAft>
                <a:spcPts val="0"/>
              </a:spcAft>
              <a:buClr>
                <a:srgbClr val="434343"/>
              </a:buClr>
              <a:buSzPts val="1200"/>
              <a:buChar char="●"/>
              <a:defRPr>
                <a:solidFill>
                  <a:srgbClr val="434343"/>
                </a:solidFill>
              </a:defRPr>
            </a:lvl7pPr>
            <a:lvl8pPr marL="3657600" lvl="7" indent="-304800" rtl="0">
              <a:lnSpc>
                <a:spcPct val="115000"/>
              </a:lnSpc>
              <a:spcBef>
                <a:spcPts val="0"/>
              </a:spcBef>
              <a:spcAft>
                <a:spcPts val="0"/>
              </a:spcAft>
              <a:buClr>
                <a:srgbClr val="434343"/>
              </a:buClr>
              <a:buSzPts val="1200"/>
              <a:buChar char="○"/>
              <a:defRPr>
                <a:solidFill>
                  <a:srgbClr val="434343"/>
                </a:solidFill>
              </a:defRPr>
            </a:lvl8pPr>
            <a:lvl9pPr marL="4114800" lvl="8" indent="-304800" rtl="0">
              <a:lnSpc>
                <a:spcPct val="115000"/>
              </a:lnSpc>
              <a:spcBef>
                <a:spcPts val="0"/>
              </a:spcBef>
              <a:spcAft>
                <a:spcPts val="0"/>
              </a:spcAft>
              <a:buClr>
                <a:srgbClr val="434343"/>
              </a:buClr>
              <a:buSzPts val="1200"/>
              <a:buChar char="■"/>
              <a:defRPr>
                <a:solidFill>
                  <a:srgbClr val="43434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grpSp>
        <p:nvGrpSpPr>
          <p:cNvPr id="39" name="Google Shape;39;p5"/>
          <p:cNvGrpSpPr/>
          <p:nvPr/>
        </p:nvGrpSpPr>
        <p:grpSpPr>
          <a:xfrm>
            <a:off x="0" y="-19050"/>
            <a:ext cx="9144000" cy="5162700"/>
            <a:chOff x="0" y="-19050"/>
            <a:chExt cx="9144000" cy="5162700"/>
          </a:xfrm>
        </p:grpSpPr>
        <p:sp>
          <p:nvSpPr>
            <p:cNvPr id="40" name="Google Shape;40;p5"/>
            <p:cNvSpPr/>
            <p:nvPr/>
          </p:nvSpPr>
          <p:spPr>
            <a:xfrm>
              <a:off x="0" y="86100"/>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0" y="4695575"/>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428900" y="4695575"/>
              <a:ext cx="623100" cy="344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92200" y="86100"/>
              <a:ext cx="623100" cy="34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0" y="-19050"/>
              <a:ext cx="9144000" cy="5162700"/>
            </a:xfrm>
            <a:prstGeom prst="frame">
              <a:avLst>
                <a:gd name="adj1" fmla="val 2042"/>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 name="Google Shape;46;p5"/>
          <p:cNvSpPr txBox="1">
            <a:spLocks noGrp="1"/>
          </p:cNvSpPr>
          <p:nvPr>
            <p:ph type="subTitle" idx="1"/>
          </p:nvPr>
        </p:nvSpPr>
        <p:spPr>
          <a:xfrm>
            <a:off x="3377774" y="2421750"/>
            <a:ext cx="2505600" cy="145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 name="Google Shape;47;p5"/>
          <p:cNvSpPr txBox="1">
            <a:spLocks noGrp="1"/>
          </p:cNvSpPr>
          <p:nvPr>
            <p:ph type="subTitle" idx="2"/>
          </p:nvPr>
        </p:nvSpPr>
        <p:spPr>
          <a:xfrm>
            <a:off x="715100" y="2421750"/>
            <a:ext cx="2505600" cy="145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8" name="Google Shape;48;p5"/>
          <p:cNvSpPr txBox="1">
            <a:spLocks noGrp="1"/>
          </p:cNvSpPr>
          <p:nvPr>
            <p:ph type="subTitle" idx="3"/>
          </p:nvPr>
        </p:nvSpPr>
        <p:spPr>
          <a:xfrm>
            <a:off x="715100" y="1915347"/>
            <a:ext cx="2505600" cy="41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 name="Google Shape;49;p5"/>
          <p:cNvSpPr txBox="1">
            <a:spLocks noGrp="1"/>
          </p:cNvSpPr>
          <p:nvPr>
            <p:ph type="subTitle" idx="4"/>
          </p:nvPr>
        </p:nvSpPr>
        <p:spPr>
          <a:xfrm>
            <a:off x="3377775" y="1915347"/>
            <a:ext cx="2505600" cy="41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6"/>
          <p:cNvSpPr/>
          <p:nvPr/>
        </p:nvSpPr>
        <p:spPr>
          <a:xfrm rot="1003308" flipH="1">
            <a:off x="7841895" y="656256"/>
            <a:ext cx="3717684" cy="2373328"/>
          </a:xfrm>
          <a:custGeom>
            <a:avLst/>
            <a:gdLst/>
            <a:ahLst/>
            <a:cxnLst/>
            <a:rect l="l" t="t" r="r" b="b"/>
            <a:pathLst>
              <a:path w="40491" h="25849" extrusionOk="0">
                <a:moveTo>
                  <a:pt x="30769" y="7808"/>
                </a:moveTo>
                <a:cubicBezTo>
                  <a:pt x="30887" y="7808"/>
                  <a:pt x="31006" y="7818"/>
                  <a:pt x="31124" y="7837"/>
                </a:cubicBezTo>
                <a:cubicBezTo>
                  <a:pt x="32110" y="7960"/>
                  <a:pt x="32906" y="8510"/>
                  <a:pt x="33219" y="9221"/>
                </a:cubicBezTo>
                <a:cubicBezTo>
                  <a:pt x="33380" y="9581"/>
                  <a:pt x="33380" y="10055"/>
                  <a:pt x="33181" y="10444"/>
                </a:cubicBezTo>
                <a:cubicBezTo>
                  <a:pt x="33105" y="10605"/>
                  <a:pt x="32944" y="10918"/>
                  <a:pt x="32584" y="11041"/>
                </a:cubicBezTo>
                <a:cubicBezTo>
                  <a:pt x="32475" y="11081"/>
                  <a:pt x="32366" y="11097"/>
                  <a:pt x="32260" y="11097"/>
                </a:cubicBezTo>
                <a:cubicBezTo>
                  <a:pt x="32062" y="11097"/>
                  <a:pt x="31876" y="11039"/>
                  <a:pt x="31721" y="10965"/>
                </a:cubicBezTo>
                <a:cubicBezTo>
                  <a:pt x="31323" y="10766"/>
                  <a:pt x="30972" y="10368"/>
                  <a:pt x="30811" y="9932"/>
                </a:cubicBezTo>
                <a:cubicBezTo>
                  <a:pt x="30536" y="9145"/>
                  <a:pt x="30413" y="8472"/>
                  <a:pt x="30413" y="7837"/>
                </a:cubicBezTo>
                <a:cubicBezTo>
                  <a:pt x="30532" y="7818"/>
                  <a:pt x="30650" y="7808"/>
                  <a:pt x="30769" y="7808"/>
                </a:cubicBezTo>
                <a:close/>
                <a:moveTo>
                  <a:pt x="7509" y="17203"/>
                </a:moveTo>
                <a:cubicBezTo>
                  <a:pt x="7936" y="17364"/>
                  <a:pt x="8258" y="17914"/>
                  <a:pt x="8220" y="18464"/>
                </a:cubicBezTo>
                <a:cubicBezTo>
                  <a:pt x="8173" y="19023"/>
                  <a:pt x="7860" y="19649"/>
                  <a:pt x="7272" y="20208"/>
                </a:cubicBezTo>
                <a:cubicBezTo>
                  <a:pt x="7111" y="20360"/>
                  <a:pt x="6912" y="20521"/>
                  <a:pt x="6713" y="20635"/>
                </a:cubicBezTo>
                <a:cubicBezTo>
                  <a:pt x="6324" y="20009"/>
                  <a:pt x="5926" y="19175"/>
                  <a:pt x="6087" y="18350"/>
                </a:cubicBezTo>
                <a:cubicBezTo>
                  <a:pt x="6163" y="17952"/>
                  <a:pt x="6438" y="17554"/>
                  <a:pt x="6798" y="17317"/>
                </a:cubicBezTo>
                <a:cubicBezTo>
                  <a:pt x="6912" y="17241"/>
                  <a:pt x="7111" y="17203"/>
                  <a:pt x="7310" y="17203"/>
                </a:cubicBezTo>
                <a:close/>
                <a:moveTo>
                  <a:pt x="36111" y="0"/>
                </a:moveTo>
                <a:cubicBezTo>
                  <a:pt x="34949" y="0"/>
                  <a:pt x="33878" y="260"/>
                  <a:pt x="32906" y="774"/>
                </a:cubicBezTo>
                <a:cubicBezTo>
                  <a:pt x="30536" y="2035"/>
                  <a:pt x="29313" y="4519"/>
                  <a:pt x="28953" y="6500"/>
                </a:cubicBezTo>
                <a:cubicBezTo>
                  <a:pt x="27654" y="6936"/>
                  <a:pt x="26270" y="7799"/>
                  <a:pt x="25085" y="9344"/>
                </a:cubicBezTo>
                <a:cubicBezTo>
                  <a:pt x="23739" y="11155"/>
                  <a:pt x="23066" y="13373"/>
                  <a:pt x="22440" y="15468"/>
                </a:cubicBezTo>
                <a:cubicBezTo>
                  <a:pt x="21881" y="17364"/>
                  <a:pt x="21255" y="19450"/>
                  <a:pt x="19985" y="21109"/>
                </a:cubicBezTo>
                <a:cubicBezTo>
                  <a:pt x="18449" y="23052"/>
                  <a:pt x="15994" y="24275"/>
                  <a:pt x="13510" y="24275"/>
                </a:cubicBezTo>
                <a:lnTo>
                  <a:pt x="13387" y="24275"/>
                </a:lnTo>
                <a:cubicBezTo>
                  <a:pt x="11301" y="24237"/>
                  <a:pt x="9244" y="23327"/>
                  <a:pt x="7746" y="21867"/>
                </a:cubicBezTo>
                <a:cubicBezTo>
                  <a:pt x="7936" y="21706"/>
                  <a:pt x="8173" y="21545"/>
                  <a:pt x="8372" y="21346"/>
                </a:cubicBezTo>
                <a:cubicBezTo>
                  <a:pt x="8969" y="20758"/>
                  <a:pt x="9718" y="19810"/>
                  <a:pt x="9794" y="18587"/>
                </a:cubicBezTo>
                <a:cubicBezTo>
                  <a:pt x="9879" y="17279"/>
                  <a:pt x="9083" y="16056"/>
                  <a:pt x="7983" y="15705"/>
                </a:cubicBezTo>
                <a:cubicBezTo>
                  <a:pt x="7761" y="15639"/>
                  <a:pt x="7535" y="15608"/>
                  <a:pt x="7309" y="15608"/>
                </a:cubicBezTo>
                <a:cubicBezTo>
                  <a:pt x="6849" y="15608"/>
                  <a:pt x="6390" y="15739"/>
                  <a:pt x="5964" y="15980"/>
                </a:cubicBezTo>
                <a:cubicBezTo>
                  <a:pt x="5215" y="16454"/>
                  <a:pt x="4703" y="17203"/>
                  <a:pt x="4542" y="18028"/>
                </a:cubicBezTo>
                <a:cubicBezTo>
                  <a:pt x="4343" y="19061"/>
                  <a:pt x="4580" y="20208"/>
                  <a:pt x="5291" y="21346"/>
                </a:cubicBezTo>
                <a:cubicBezTo>
                  <a:pt x="4888" y="21466"/>
                  <a:pt x="4451" y="21517"/>
                  <a:pt x="4010" y="21517"/>
                </a:cubicBezTo>
                <a:cubicBezTo>
                  <a:pt x="2853" y="21517"/>
                  <a:pt x="1663" y="21166"/>
                  <a:pt x="949" y="20796"/>
                </a:cubicBezTo>
                <a:lnTo>
                  <a:pt x="1" y="22057"/>
                </a:lnTo>
                <a:cubicBezTo>
                  <a:pt x="1081" y="22788"/>
                  <a:pt x="2381" y="23139"/>
                  <a:pt x="3690" y="23139"/>
                </a:cubicBezTo>
                <a:cubicBezTo>
                  <a:pt x="4587" y="23139"/>
                  <a:pt x="5488" y="22974"/>
                  <a:pt x="6324" y="22654"/>
                </a:cubicBezTo>
                <a:cubicBezTo>
                  <a:pt x="8097" y="24588"/>
                  <a:pt x="10704" y="25811"/>
                  <a:pt x="13349" y="25849"/>
                </a:cubicBezTo>
                <a:lnTo>
                  <a:pt x="13510" y="25849"/>
                </a:lnTo>
                <a:cubicBezTo>
                  <a:pt x="16468" y="25849"/>
                  <a:pt x="19397" y="24389"/>
                  <a:pt x="21208" y="22057"/>
                </a:cubicBezTo>
                <a:cubicBezTo>
                  <a:pt x="22677" y="20208"/>
                  <a:pt x="23341" y="17952"/>
                  <a:pt x="23938" y="15942"/>
                </a:cubicBezTo>
                <a:cubicBezTo>
                  <a:pt x="24526" y="13961"/>
                  <a:pt x="25161" y="11913"/>
                  <a:pt x="26346" y="10292"/>
                </a:cubicBezTo>
                <a:cubicBezTo>
                  <a:pt x="27057" y="9344"/>
                  <a:pt x="27929" y="8671"/>
                  <a:pt x="28839" y="8235"/>
                </a:cubicBezTo>
                <a:cubicBezTo>
                  <a:pt x="28915" y="8908"/>
                  <a:pt x="29029" y="9657"/>
                  <a:pt x="29313" y="10444"/>
                </a:cubicBezTo>
                <a:cubicBezTo>
                  <a:pt x="29588" y="11278"/>
                  <a:pt x="30261" y="11989"/>
                  <a:pt x="31048" y="12387"/>
                </a:cubicBezTo>
                <a:cubicBezTo>
                  <a:pt x="31439" y="12591"/>
                  <a:pt x="31856" y="12689"/>
                  <a:pt x="32269" y="12689"/>
                </a:cubicBezTo>
                <a:cubicBezTo>
                  <a:pt x="32566" y="12689"/>
                  <a:pt x="32861" y="12638"/>
                  <a:pt x="33143" y="12539"/>
                </a:cubicBezTo>
                <a:cubicBezTo>
                  <a:pt x="33816" y="12302"/>
                  <a:pt x="34328" y="11790"/>
                  <a:pt x="34641" y="11079"/>
                </a:cubicBezTo>
                <a:cubicBezTo>
                  <a:pt x="35001" y="10292"/>
                  <a:pt x="35001" y="9382"/>
                  <a:pt x="34679" y="8633"/>
                </a:cubicBezTo>
                <a:cubicBezTo>
                  <a:pt x="34167" y="7363"/>
                  <a:pt x="32868" y="6500"/>
                  <a:pt x="31323" y="6301"/>
                </a:cubicBezTo>
                <a:cubicBezTo>
                  <a:pt x="31182" y="6274"/>
                  <a:pt x="31023" y="6247"/>
                  <a:pt x="30844" y="6247"/>
                </a:cubicBezTo>
                <a:cubicBezTo>
                  <a:pt x="30770" y="6247"/>
                  <a:pt x="30693" y="6252"/>
                  <a:pt x="30612" y="6263"/>
                </a:cubicBezTo>
                <a:cubicBezTo>
                  <a:pt x="31048" y="4756"/>
                  <a:pt x="31996" y="3021"/>
                  <a:pt x="33617" y="2149"/>
                </a:cubicBezTo>
                <a:cubicBezTo>
                  <a:pt x="34353" y="1766"/>
                  <a:pt x="35175" y="1576"/>
                  <a:pt x="36079" y="1576"/>
                </a:cubicBezTo>
                <a:cubicBezTo>
                  <a:pt x="37212" y="1576"/>
                  <a:pt x="38473" y="1875"/>
                  <a:pt x="39855" y="2471"/>
                </a:cubicBezTo>
                <a:lnTo>
                  <a:pt x="40490" y="1049"/>
                </a:lnTo>
                <a:cubicBezTo>
                  <a:pt x="38919" y="348"/>
                  <a:pt x="37455" y="0"/>
                  <a:pt x="36111" y="0"/>
                </a:cubicBezTo>
                <a:close/>
              </a:path>
            </a:pathLst>
          </a:custGeom>
          <a:solidFill>
            <a:schemeClr val="accen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 name="Google Shape;52;p6"/>
          <p:cNvGrpSpPr/>
          <p:nvPr/>
        </p:nvGrpSpPr>
        <p:grpSpPr>
          <a:xfrm>
            <a:off x="0" y="-19050"/>
            <a:ext cx="9144000" cy="5162700"/>
            <a:chOff x="0" y="-19050"/>
            <a:chExt cx="9144000" cy="5162700"/>
          </a:xfrm>
        </p:grpSpPr>
        <p:sp>
          <p:nvSpPr>
            <p:cNvPr id="53" name="Google Shape;53;p6"/>
            <p:cNvSpPr/>
            <p:nvPr/>
          </p:nvSpPr>
          <p:spPr>
            <a:xfrm>
              <a:off x="0" y="86100"/>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0" y="4695575"/>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p:nvPr/>
          </p:nvSpPr>
          <p:spPr>
            <a:xfrm>
              <a:off x="8428900" y="4695575"/>
              <a:ext cx="623100" cy="344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p:nvPr/>
          </p:nvSpPr>
          <p:spPr>
            <a:xfrm>
              <a:off x="92200" y="86100"/>
              <a:ext cx="623100" cy="34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0" y="-19050"/>
              <a:ext cx="9144000" cy="5162700"/>
            </a:xfrm>
            <a:prstGeom prst="frame">
              <a:avLst>
                <a:gd name="adj1" fmla="val 2042"/>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 name="Google Shape;5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9"/>
        <p:cNvGrpSpPr/>
        <p:nvPr/>
      </p:nvGrpSpPr>
      <p:grpSpPr>
        <a:xfrm>
          <a:off x="0" y="0"/>
          <a:ext cx="0" cy="0"/>
          <a:chOff x="0" y="0"/>
          <a:chExt cx="0" cy="0"/>
        </a:xfrm>
      </p:grpSpPr>
      <p:grpSp>
        <p:nvGrpSpPr>
          <p:cNvPr id="60" name="Google Shape;60;p7"/>
          <p:cNvGrpSpPr/>
          <p:nvPr/>
        </p:nvGrpSpPr>
        <p:grpSpPr>
          <a:xfrm>
            <a:off x="0" y="-19025"/>
            <a:ext cx="9144000" cy="5162700"/>
            <a:chOff x="0" y="-19050"/>
            <a:chExt cx="9144000" cy="5162700"/>
          </a:xfrm>
        </p:grpSpPr>
        <p:sp>
          <p:nvSpPr>
            <p:cNvPr id="61" name="Google Shape;61;p7"/>
            <p:cNvSpPr/>
            <p:nvPr/>
          </p:nvSpPr>
          <p:spPr>
            <a:xfrm>
              <a:off x="0" y="86100"/>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0" y="4695575"/>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7"/>
            <p:cNvSpPr/>
            <p:nvPr/>
          </p:nvSpPr>
          <p:spPr>
            <a:xfrm>
              <a:off x="8428900" y="4695575"/>
              <a:ext cx="623100" cy="344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92200" y="86100"/>
              <a:ext cx="623100" cy="34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a:off x="0" y="-19050"/>
              <a:ext cx="9144000" cy="5162700"/>
            </a:xfrm>
            <a:prstGeom prst="frame">
              <a:avLst>
                <a:gd name="adj1" fmla="val 2042"/>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720000" y="439791"/>
            <a:ext cx="3735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 name="Google Shape;67;p7"/>
          <p:cNvSpPr txBox="1">
            <a:spLocks noGrp="1"/>
          </p:cNvSpPr>
          <p:nvPr>
            <p:ph type="body" idx="1"/>
          </p:nvPr>
        </p:nvSpPr>
        <p:spPr>
          <a:xfrm>
            <a:off x="720000" y="1386925"/>
            <a:ext cx="3735900" cy="1867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Char char="●"/>
              <a:defRPr>
                <a:solidFill>
                  <a:srgbClr val="434343"/>
                </a:solidFill>
              </a:defRPr>
            </a:lvl1pPr>
            <a:lvl2pPr marL="914400" lvl="1" indent="-304800" rtl="0">
              <a:lnSpc>
                <a:spcPct val="115000"/>
              </a:lnSpc>
              <a:spcBef>
                <a:spcPts val="0"/>
              </a:spcBef>
              <a:spcAft>
                <a:spcPts val="0"/>
              </a:spcAft>
              <a:buSzPts val="1200"/>
              <a:buChar char="○"/>
              <a:defRPr>
                <a:solidFill>
                  <a:srgbClr val="434343"/>
                </a:solidFill>
              </a:defRPr>
            </a:lvl2pPr>
            <a:lvl3pPr marL="1371600" lvl="2" indent="-304800" rtl="0">
              <a:lnSpc>
                <a:spcPct val="115000"/>
              </a:lnSpc>
              <a:spcBef>
                <a:spcPts val="0"/>
              </a:spcBef>
              <a:spcAft>
                <a:spcPts val="0"/>
              </a:spcAft>
              <a:buSzPts val="1200"/>
              <a:buChar char="■"/>
              <a:defRPr>
                <a:solidFill>
                  <a:srgbClr val="434343"/>
                </a:solidFill>
              </a:defRPr>
            </a:lvl3pPr>
            <a:lvl4pPr marL="1828800" lvl="3" indent="-304800" rtl="0">
              <a:lnSpc>
                <a:spcPct val="115000"/>
              </a:lnSpc>
              <a:spcBef>
                <a:spcPts val="0"/>
              </a:spcBef>
              <a:spcAft>
                <a:spcPts val="0"/>
              </a:spcAft>
              <a:buSzPts val="1200"/>
              <a:buChar char="●"/>
              <a:defRPr>
                <a:solidFill>
                  <a:srgbClr val="434343"/>
                </a:solidFill>
              </a:defRPr>
            </a:lvl4pPr>
            <a:lvl5pPr marL="2286000" lvl="4" indent="-304800" rtl="0">
              <a:lnSpc>
                <a:spcPct val="115000"/>
              </a:lnSpc>
              <a:spcBef>
                <a:spcPts val="0"/>
              </a:spcBef>
              <a:spcAft>
                <a:spcPts val="0"/>
              </a:spcAft>
              <a:buSzPts val="1200"/>
              <a:buChar char="○"/>
              <a:defRPr>
                <a:solidFill>
                  <a:srgbClr val="434343"/>
                </a:solidFill>
              </a:defRPr>
            </a:lvl5pPr>
            <a:lvl6pPr marL="2743200" lvl="5" indent="-304800" rtl="0">
              <a:lnSpc>
                <a:spcPct val="115000"/>
              </a:lnSpc>
              <a:spcBef>
                <a:spcPts val="0"/>
              </a:spcBef>
              <a:spcAft>
                <a:spcPts val="0"/>
              </a:spcAft>
              <a:buSzPts val="1200"/>
              <a:buChar char="■"/>
              <a:defRPr>
                <a:solidFill>
                  <a:srgbClr val="434343"/>
                </a:solidFill>
              </a:defRPr>
            </a:lvl6pPr>
            <a:lvl7pPr marL="3200400" lvl="6" indent="-304800" rtl="0">
              <a:lnSpc>
                <a:spcPct val="115000"/>
              </a:lnSpc>
              <a:spcBef>
                <a:spcPts val="0"/>
              </a:spcBef>
              <a:spcAft>
                <a:spcPts val="0"/>
              </a:spcAft>
              <a:buSzPts val="1200"/>
              <a:buChar char="●"/>
              <a:defRPr>
                <a:solidFill>
                  <a:srgbClr val="434343"/>
                </a:solidFill>
              </a:defRPr>
            </a:lvl7pPr>
            <a:lvl8pPr marL="3657600" lvl="7" indent="-304800" rtl="0">
              <a:lnSpc>
                <a:spcPct val="115000"/>
              </a:lnSpc>
              <a:spcBef>
                <a:spcPts val="0"/>
              </a:spcBef>
              <a:spcAft>
                <a:spcPts val="0"/>
              </a:spcAft>
              <a:buSzPts val="1200"/>
              <a:buChar char="○"/>
              <a:defRPr>
                <a:solidFill>
                  <a:srgbClr val="434343"/>
                </a:solidFill>
              </a:defRPr>
            </a:lvl8pPr>
            <a:lvl9pPr marL="4114800" lvl="8" indent="-304800" rtl="0">
              <a:lnSpc>
                <a:spcPct val="115000"/>
              </a:lnSpc>
              <a:spcBef>
                <a:spcPts val="0"/>
              </a:spcBef>
              <a:spcAft>
                <a:spcPts val="0"/>
              </a:spcAft>
              <a:buSzPts val="1200"/>
              <a:buChar char="■"/>
              <a:defRPr>
                <a:solidFill>
                  <a:srgbClr val="434343"/>
                </a:solidFill>
              </a:defRPr>
            </a:lvl9pPr>
          </a:lstStyle>
          <a:p>
            <a:endParaRPr/>
          </a:p>
        </p:txBody>
      </p:sp>
      <p:sp>
        <p:nvSpPr>
          <p:cNvPr id="68" name="Google Shape;68;p7"/>
          <p:cNvSpPr>
            <a:spLocks noGrp="1"/>
          </p:cNvSpPr>
          <p:nvPr>
            <p:ph type="pic" idx="2"/>
          </p:nvPr>
        </p:nvSpPr>
        <p:spPr>
          <a:xfrm>
            <a:off x="4872404" y="535050"/>
            <a:ext cx="3818700" cy="4073400"/>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sp>
        <p:nvSpPr>
          <p:cNvPr id="70" name="Google Shape;70;p8"/>
          <p:cNvSpPr/>
          <p:nvPr/>
        </p:nvSpPr>
        <p:spPr>
          <a:xfrm rot="3910722">
            <a:off x="7006318" y="464510"/>
            <a:ext cx="4141798" cy="2644077"/>
          </a:xfrm>
          <a:custGeom>
            <a:avLst/>
            <a:gdLst/>
            <a:ahLst/>
            <a:cxnLst/>
            <a:rect l="l" t="t" r="r" b="b"/>
            <a:pathLst>
              <a:path w="40491" h="25849" extrusionOk="0">
                <a:moveTo>
                  <a:pt x="30769" y="7808"/>
                </a:moveTo>
                <a:cubicBezTo>
                  <a:pt x="30887" y="7808"/>
                  <a:pt x="31006" y="7818"/>
                  <a:pt x="31124" y="7837"/>
                </a:cubicBezTo>
                <a:cubicBezTo>
                  <a:pt x="32110" y="7960"/>
                  <a:pt x="32906" y="8510"/>
                  <a:pt x="33219" y="9221"/>
                </a:cubicBezTo>
                <a:cubicBezTo>
                  <a:pt x="33380" y="9581"/>
                  <a:pt x="33380" y="10055"/>
                  <a:pt x="33181" y="10444"/>
                </a:cubicBezTo>
                <a:cubicBezTo>
                  <a:pt x="33105" y="10605"/>
                  <a:pt x="32944" y="10918"/>
                  <a:pt x="32584" y="11041"/>
                </a:cubicBezTo>
                <a:cubicBezTo>
                  <a:pt x="32475" y="11081"/>
                  <a:pt x="32366" y="11097"/>
                  <a:pt x="32260" y="11097"/>
                </a:cubicBezTo>
                <a:cubicBezTo>
                  <a:pt x="32062" y="11097"/>
                  <a:pt x="31876" y="11039"/>
                  <a:pt x="31721" y="10965"/>
                </a:cubicBezTo>
                <a:cubicBezTo>
                  <a:pt x="31323" y="10766"/>
                  <a:pt x="30972" y="10368"/>
                  <a:pt x="30811" y="9932"/>
                </a:cubicBezTo>
                <a:cubicBezTo>
                  <a:pt x="30536" y="9145"/>
                  <a:pt x="30413" y="8472"/>
                  <a:pt x="30413" y="7837"/>
                </a:cubicBezTo>
                <a:cubicBezTo>
                  <a:pt x="30532" y="7818"/>
                  <a:pt x="30650" y="7808"/>
                  <a:pt x="30769" y="7808"/>
                </a:cubicBezTo>
                <a:close/>
                <a:moveTo>
                  <a:pt x="7509" y="17203"/>
                </a:moveTo>
                <a:cubicBezTo>
                  <a:pt x="7936" y="17364"/>
                  <a:pt x="8258" y="17914"/>
                  <a:pt x="8220" y="18464"/>
                </a:cubicBezTo>
                <a:cubicBezTo>
                  <a:pt x="8173" y="19023"/>
                  <a:pt x="7860" y="19649"/>
                  <a:pt x="7272" y="20208"/>
                </a:cubicBezTo>
                <a:cubicBezTo>
                  <a:pt x="7111" y="20360"/>
                  <a:pt x="6912" y="20521"/>
                  <a:pt x="6713" y="20635"/>
                </a:cubicBezTo>
                <a:cubicBezTo>
                  <a:pt x="6324" y="20009"/>
                  <a:pt x="5926" y="19175"/>
                  <a:pt x="6087" y="18350"/>
                </a:cubicBezTo>
                <a:cubicBezTo>
                  <a:pt x="6163" y="17952"/>
                  <a:pt x="6438" y="17554"/>
                  <a:pt x="6798" y="17317"/>
                </a:cubicBezTo>
                <a:cubicBezTo>
                  <a:pt x="6912" y="17241"/>
                  <a:pt x="7111" y="17203"/>
                  <a:pt x="7310" y="17203"/>
                </a:cubicBezTo>
                <a:close/>
                <a:moveTo>
                  <a:pt x="36111" y="0"/>
                </a:moveTo>
                <a:cubicBezTo>
                  <a:pt x="34949" y="0"/>
                  <a:pt x="33878" y="260"/>
                  <a:pt x="32906" y="774"/>
                </a:cubicBezTo>
                <a:cubicBezTo>
                  <a:pt x="30536" y="2035"/>
                  <a:pt x="29313" y="4519"/>
                  <a:pt x="28953" y="6500"/>
                </a:cubicBezTo>
                <a:cubicBezTo>
                  <a:pt x="27654" y="6936"/>
                  <a:pt x="26270" y="7799"/>
                  <a:pt x="25085" y="9344"/>
                </a:cubicBezTo>
                <a:cubicBezTo>
                  <a:pt x="23739" y="11155"/>
                  <a:pt x="23066" y="13373"/>
                  <a:pt x="22440" y="15468"/>
                </a:cubicBezTo>
                <a:cubicBezTo>
                  <a:pt x="21881" y="17364"/>
                  <a:pt x="21255" y="19450"/>
                  <a:pt x="19985" y="21109"/>
                </a:cubicBezTo>
                <a:cubicBezTo>
                  <a:pt x="18449" y="23052"/>
                  <a:pt x="15994" y="24275"/>
                  <a:pt x="13510" y="24275"/>
                </a:cubicBezTo>
                <a:lnTo>
                  <a:pt x="13387" y="24275"/>
                </a:lnTo>
                <a:cubicBezTo>
                  <a:pt x="11301" y="24237"/>
                  <a:pt x="9244" y="23327"/>
                  <a:pt x="7746" y="21867"/>
                </a:cubicBezTo>
                <a:cubicBezTo>
                  <a:pt x="7936" y="21706"/>
                  <a:pt x="8173" y="21545"/>
                  <a:pt x="8372" y="21346"/>
                </a:cubicBezTo>
                <a:cubicBezTo>
                  <a:pt x="8969" y="20758"/>
                  <a:pt x="9718" y="19810"/>
                  <a:pt x="9794" y="18587"/>
                </a:cubicBezTo>
                <a:cubicBezTo>
                  <a:pt x="9879" y="17279"/>
                  <a:pt x="9083" y="16056"/>
                  <a:pt x="7983" y="15705"/>
                </a:cubicBezTo>
                <a:cubicBezTo>
                  <a:pt x="7761" y="15639"/>
                  <a:pt x="7535" y="15608"/>
                  <a:pt x="7309" y="15608"/>
                </a:cubicBezTo>
                <a:cubicBezTo>
                  <a:pt x="6849" y="15608"/>
                  <a:pt x="6390" y="15739"/>
                  <a:pt x="5964" y="15980"/>
                </a:cubicBezTo>
                <a:cubicBezTo>
                  <a:pt x="5215" y="16454"/>
                  <a:pt x="4703" y="17203"/>
                  <a:pt x="4542" y="18028"/>
                </a:cubicBezTo>
                <a:cubicBezTo>
                  <a:pt x="4343" y="19061"/>
                  <a:pt x="4580" y="20208"/>
                  <a:pt x="5291" y="21346"/>
                </a:cubicBezTo>
                <a:cubicBezTo>
                  <a:pt x="4888" y="21466"/>
                  <a:pt x="4451" y="21517"/>
                  <a:pt x="4010" y="21517"/>
                </a:cubicBezTo>
                <a:cubicBezTo>
                  <a:pt x="2853" y="21517"/>
                  <a:pt x="1663" y="21166"/>
                  <a:pt x="949" y="20796"/>
                </a:cubicBezTo>
                <a:lnTo>
                  <a:pt x="1" y="22057"/>
                </a:lnTo>
                <a:cubicBezTo>
                  <a:pt x="1081" y="22788"/>
                  <a:pt x="2381" y="23139"/>
                  <a:pt x="3690" y="23139"/>
                </a:cubicBezTo>
                <a:cubicBezTo>
                  <a:pt x="4587" y="23139"/>
                  <a:pt x="5488" y="22974"/>
                  <a:pt x="6324" y="22654"/>
                </a:cubicBezTo>
                <a:cubicBezTo>
                  <a:pt x="8097" y="24588"/>
                  <a:pt x="10704" y="25811"/>
                  <a:pt x="13349" y="25849"/>
                </a:cubicBezTo>
                <a:lnTo>
                  <a:pt x="13510" y="25849"/>
                </a:lnTo>
                <a:cubicBezTo>
                  <a:pt x="16468" y="25849"/>
                  <a:pt x="19397" y="24389"/>
                  <a:pt x="21208" y="22057"/>
                </a:cubicBezTo>
                <a:cubicBezTo>
                  <a:pt x="22677" y="20208"/>
                  <a:pt x="23341" y="17952"/>
                  <a:pt x="23938" y="15942"/>
                </a:cubicBezTo>
                <a:cubicBezTo>
                  <a:pt x="24526" y="13961"/>
                  <a:pt x="25161" y="11913"/>
                  <a:pt x="26346" y="10292"/>
                </a:cubicBezTo>
                <a:cubicBezTo>
                  <a:pt x="27057" y="9344"/>
                  <a:pt x="27929" y="8671"/>
                  <a:pt x="28839" y="8235"/>
                </a:cubicBezTo>
                <a:cubicBezTo>
                  <a:pt x="28915" y="8908"/>
                  <a:pt x="29029" y="9657"/>
                  <a:pt x="29313" y="10444"/>
                </a:cubicBezTo>
                <a:cubicBezTo>
                  <a:pt x="29588" y="11278"/>
                  <a:pt x="30261" y="11989"/>
                  <a:pt x="31048" y="12387"/>
                </a:cubicBezTo>
                <a:cubicBezTo>
                  <a:pt x="31439" y="12591"/>
                  <a:pt x="31856" y="12689"/>
                  <a:pt x="32269" y="12689"/>
                </a:cubicBezTo>
                <a:cubicBezTo>
                  <a:pt x="32566" y="12689"/>
                  <a:pt x="32861" y="12638"/>
                  <a:pt x="33143" y="12539"/>
                </a:cubicBezTo>
                <a:cubicBezTo>
                  <a:pt x="33816" y="12302"/>
                  <a:pt x="34328" y="11790"/>
                  <a:pt x="34641" y="11079"/>
                </a:cubicBezTo>
                <a:cubicBezTo>
                  <a:pt x="35001" y="10292"/>
                  <a:pt x="35001" y="9382"/>
                  <a:pt x="34679" y="8633"/>
                </a:cubicBezTo>
                <a:cubicBezTo>
                  <a:pt x="34167" y="7363"/>
                  <a:pt x="32868" y="6500"/>
                  <a:pt x="31323" y="6301"/>
                </a:cubicBezTo>
                <a:cubicBezTo>
                  <a:pt x="31182" y="6274"/>
                  <a:pt x="31023" y="6247"/>
                  <a:pt x="30844" y="6247"/>
                </a:cubicBezTo>
                <a:cubicBezTo>
                  <a:pt x="30770" y="6247"/>
                  <a:pt x="30693" y="6252"/>
                  <a:pt x="30612" y="6263"/>
                </a:cubicBezTo>
                <a:cubicBezTo>
                  <a:pt x="31048" y="4756"/>
                  <a:pt x="31996" y="3021"/>
                  <a:pt x="33617" y="2149"/>
                </a:cubicBezTo>
                <a:cubicBezTo>
                  <a:pt x="34353" y="1766"/>
                  <a:pt x="35175" y="1576"/>
                  <a:pt x="36079" y="1576"/>
                </a:cubicBezTo>
                <a:cubicBezTo>
                  <a:pt x="37212" y="1576"/>
                  <a:pt x="38473" y="1875"/>
                  <a:pt x="39855" y="2471"/>
                </a:cubicBezTo>
                <a:lnTo>
                  <a:pt x="40490" y="1049"/>
                </a:lnTo>
                <a:cubicBezTo>
                  <a:pt x="38919" y="348"/>
                  <a:pt x="37455" y="0"/>
                  <a:pt x="36111" y="0"/>
                </a:cubicBezTo>
                <a:close/>
              </a:path>
            </a:pathLst>
          </a:custGeom>
          <a:solidFill>
            <a:schemeClr val="accent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a:off x="-445482" y="3180514"/>
            <a:ext cx="3771577" cy="2644088"/>
          </a:xfrm>
          <a:custGeom>
            <a:avLst/>
            <a:gdLst/>
            <a:ahLst/>
            <a:cxnLst/>
            <a:rect l="l" t="t" r="r" b="b"/>
            <a:pathLst>
              <a:path w="41078" h="28798" extrusionOk="0">
                <a:moveTo>
                  <a:pt x="14382" y="1581"/>
                </a:moveTo>
                <a:cubicBezTo>
                  <a:pt x="14732" y="1581"/>
                  <a:pt x="15007" y="1742"/>
                  <a:pt x="15207" y="1865"/>
                </a:cubicBezTo>
                <a:cubicBezTo>
                  <a:pt x="15718" y="2216"/>
                  <a:pt x="16117" y="2766"/>
                  <a:pt x="16192" y="3363"/>
                </a:cubicBezTo>
                <a:cubicBezTo>
                  <a:pt x="16392" y="4747"/>
                  <a:pt x="15519" y="6084"/>
                  <a:pt x="14969" y="6757"/>
                </a:cubicBezTo>
                <a:cubicBezTo>
                  <a:pt x="14657" y="7155"/>
                  <a:pt x="14296" y="7506"/>
                  <a:pt x="13908" y="7866"/>
                </a:cubicBezTo>
                <a:cubicBezTo>
                  <a:pt x="13386" y="6994"/>
                  <a:pt x="12998" y="6046"/>
                  <a:pt x="12836" y="5098"/>
                </a:cubicBezTo>
                <a:cubicBezTo>
                  <a:pt x="12637" y="4188"/>
                  <a:pt x="12675" y="3477"/>
                  <a:pt x="12874" y="2889"/>
                </a:cubicBezTo>
                <a:cubicBezTo>
                  <a:pt x="13073" y="2254"/>
                  <a:pt x="13547" y="1742"/>
                  <a:pt x="14097" y="1628"/>
                </a:cubicBezTo>
                <a:cubicBezTo>
                  <a:pt x="14183" y="1581"/>
                  <a:pt x="14296" y="1581"/>
                  <a:pt x="14382" y="1581"/>
                </a:cubicBezTo>
                <a:close/>
                <a:moveTo>
                  <a:pt x="34679" y="23195"/>
                </a:moveTo>
                <a:cubicBezTo>
                  <a:pt x="35314" y="23195"/>
                  <a:pt x="35949" y="23271"/>
                  <a:pt x="36537" y="23508"/>
                </a:cubicBezTo>
                <a:cubicBezTo>
                  <a:pt x="36338" y="24380"/>
                  <a:pt x="35987" y="25205"/>
                  <a:pt x="35390" y="25878"/>
                </a:cubicBezTo>
                <a:cubicBezTo>
                  <a:pt x="34717" y="26665"/>
                  <a:pt x="33854" y="27139"/>
                  <a:pt x="33058" y="27224"/>
                </a:cubicBezTo>
                <a:cubicBezTo>
                  <a:pt x="33027" y="27225"/>
                  <a:pt x="32996" y="27226"/>
                  <a:pt x="32965" y="27226"/>
                </a:cubicBezTo>
                <a:cubicBezTo>
                  <a:pt x="32171" y="27226"/>
                  <a:pt x="31390" y="26763"/>
                  <a:pt x="31162" y="26115"/>
                </a:cubicBezTo>
                <a:cubicBezTo>
                  <a:pt x="30972" y="25603"/>
                  <a:pt x="31124" y="24892"/>
                  <a:pt x="31560" y="24380"/>
                </a:cubicBezTo>
                <a:cubicBezTo>
                  <a:pt x="32072" y="23783"/>
                  <a:pt x="32868" y="23470"/>
                  <a:pt x="33418" y="23309"/>
                </a:cubicBezTo>
                <a:cubicBezTo>
                  <a:pt x="33816" y="23233"/>
                  <a:pt x="34243" y="23195"/>
                  <a:pt x="34679" y="23195"/>
                </a:cubicBezTo>
                <a:close/>
                <a:moveTo>
                  <a:pt x="14409" y="0"/>
                </a:moveTo>
                <a:cubicBezTo>
                  <a:pt x="14187" y="0"/>
                  <a:pt x="13965" y="28"/>
                  <a:pt x="13747" y="83"/>
                </a:cubicBezTo>
                <a:cubicBezTo>
                  <a:pt x="12675" y="320"/>
                  <a:pt x="11775" y="1230"/>
                  <a:pt x="11377" y="2377"/>
                </a:cubicBezTo>
                <a:cubicBezTo>
                  <a:pt x="11064" y="3240"/>
                  <a:pt x="11064" y="4235"/>
                  <a:pt x="11253" y="5373"/>
                </a:cubicBezTo>
                <a:cubicBezTo>
                  <a:pt x="11490" y="6605"/>
                  <a:pt x="11964" y="7790"/>
                  <a:pt x="12637" y="8814"/>
                </a:cubicBezTo>
                <a:cubicBezTo>
                  <a:pt x="10885" y="9968"/>
                  <a:pt x="8779" y="10614"/>
                  <a:pt x="6766" y="10614"/>
                </a:cubicBezTo>
                <a:cubicBezTo>
                  <a:pt x="6100" y="10614"/>
                  <a:pt x="5445" y="10543"/>
                  <a:pt x="4816" y="10397"/>
                </a:cubicBezTo>
                <a:cubicBezTo>
                  <a:pt x="3243" y="9999"/>
                  <a:pt x="2010" y="8691"/>
                  <a:pt x="1584" y="6918"/>
                </a:cubicBezTo>
                <a:cubicBezTo>
                  <a:pt x="1536" y="6795"/>
                  <a:pt x="1422" y="6681"/>
                  <a:pt x="1422" y="6558"/>
                </a:cubicBezTo>
                <a:lnTo>
                  <a:pt x="0" y="6994"/>
                </a:lnTo>
                <a:cubicBezTo>
                  <a:pt x="474" y="9563"/>
                  <a:pt x="2171" y="11383"/>
                  <a:pt x="4466" y="11933"/>
                </a:cubicBezTo>
                <a:cubicBezTo>
                  <a:pt x="5211" y="12112"/>
                  <a:pt x="5987" y="12198"/>
                  <a:pt x="6774" y="12198"/>
                </a:cubicBezTo>
                <a:cubicBezTo>
                  <a:pt x="9112" y="12198"/>
                  <a:pt x="11550" y="11436"/>
                  <a:pt x="13585" y="10075"/>
                </a:cubicBezTo>
                <a:cubicBezTo>
                  <a:pt x="15045" y="11819"/>
                  <a:pt x="17103" y="13042"/>
                  <a:pt x="19311" y="13516"/>
                </a:cubicBezTo>
                <a:cubicBezTo>
                  <a:pt x="20261" y="13704"/>
                  <a:pt x="21225" y="13752"/>
                  <a:pt x="22186" y="13752"/>
                </a:cubicBezTo>
                <a:cubicBezTo>
                  <a:pt x="22826" y="13752"/>
                  <a:pt x="23466" y="13730"/>
                  <a:pt x="24099" y="13715"/>
                </a:cubicBezTo>
                <a:cubicBezTo>
                  <a:pt x="24688" y="13681"/>
                  <a:pt x="25282" y="13652"/>
                  <a:pt x="25874" y="13652"/>
                </a:cubicBezTo>
                <a:cubicBezTo>
                  <a:pt x="26111" y="13652"/>
                  <a:pt x="26347" y="13657"/>
                  <a:pt x="26583" y="13668"/>
                </a:cubicBezTo>
                <a:cubicBezTo>
                  <a:pt x="30138" y="13791"/>
                  <a:pt x="33257" y="15137"/>
                  <a:pt x="35077" y="17422"/>
                </a:cubicBezTo>
                <a:cubicBezTo>
                  <a:pt x="36101" y="18730"/>
                  <a:pt x="36660" y="20351"/>
                  <a:pt x="36698" y="21887"/>
                </a:cubicBezTo>
                <a:cubicBezTo>
                  <a:pt x="36051" y="21695"/>
                  <a:pt x="35368" y="21594"/>
                  <a:pt x="34688" y="21594"/>
                </a:cubicBezTo>
                <a:cubicBezTo>
                  <a:pt x="34122" y="21594"/>
                  <a:pt x="33558" y="21665"/>
                  <a:pt x="33020" y="21811"/>
                </a:cubicBezTo>
                <a:cubicBezTo>
                  <a:pt x="31873" y="22086"/>
                  <a:pt x="30972" y="22636"/>
                  <a:pt x="30337" y="23385"/>
                </a:cubicBezTo>
                <a:cubicBezTo>
                  <a:pt x="29550" y="24333"/>
                  <a:pt x="29313" y="25565"/>
                  <a:pt x="29664" y="26627"/>
                </a:cubicBezTo>
                <a:cubicBezTo>
                  <a:pt x="30100" y="27935"/>
                  <a:pt x="31446" y="28798"/>
                  <a:pt x="32906" y="28798"/>
                </a:cubicBezTo>
                <a:lnTo>
                  <a:pt x="33181" y="28798"/>
                </a:lnTo>
                <a:cubicBezTo>
                  <a:pt x="34404" y="28684"/>
                  <a:pt x="35627" y="28011"/>
                  <a:pt x="36613" y="26902"/>
                </a:cubicBezTo>
                <a:cubicBezTo>
                  <a:pt x="37248" y="26115"/>
                  <a:pt x="37722" y="25205"/>
                  <a:pt x="37959" y="24257"/>
                </a:cubicBezTo>
                <a:cubicBezTo>
                  <a:pt x="38272" y="24456"/>
                  <a:pt x="38556" y="24731"/>
                  <a:pt x="38831" y="25006"/>
                </a:cubicBezTo>
                <a:cubicBezTo>
                  <a:pt x="38983" y="25205"/>
                  <a:pt x="39457" y="25755"/>
                  <a:pt x="39504" y="26788"/>
                </a:cubicBezTo>
                <a:lnTo>
                  <a:pt x="41078" y="26665"/>
                </a:lnTo>
                <a:cubicBezTo>
                  <a:pt x="41040" y="25641"/>
                  <a:pt x="40689" y="24731"/>
                  <a:pt x="40016" y="23982"/>
                </a:cubicBezTo>
                <a:cubicBezTo>
                  <a:pt x="39504" y="23432"/>
                  <a:pt x="38907" y="22911"/>
                  <a:pt x="38234" y="22560"/>
                </a:cubicBezTo>
                <a:cubicBezTo>
                  <a:pt x="38395" y="20427"/>
                  <a:pt x="37722" y="18171"/>
                  <a:pt x="36300" y="16436"/>
                </a:cubicBezTo>
                <a:cubicBezTo>
                  <a:pt x="34205" y="13791"/>
                  <a:pt x="30650" y="12208"/>
                  <a:pt x="26621" y="12094"/>
                </a:cubicBezTo>
                <a:cubicBezTo>
                  <a:pt x="26368" y="12083"/>
                  <a:pt x="26114" y="12078"/>
                  <a:pt x="25860" y="12078"/>
                </a:cubicBezTo>
                <a:cubicBezTo>
                  <a:pt x="25247" y="12078"/>
                  <a:pt x="24630" y="12105"/>
                  <a:pt x="24014" y="12132"/>
                </a:cubicBezTo>
                <a:cubicBezTo>
                  <a:pt x="23361" y="12148"/>
                  <a:pt x="22729" y="12171"/>
                  <a:pt x="22109" y="12171"/>
                </a:cubicBezTo>
                <a:cubicBezTo>
                  <a:pt x="21270" y="12171"/>
                  <a:pt x="20452" y="12129"/>
                  <a:pt x="19634" y="11971"/>
                </a:cubicBezTo>
                <a:cubicBezTo>
                  <a:pt x="17776" y="11582"/>
                  <a:pt x="16079" y="10549"/>
                  <a:pt x="14856" y="9127"/>
                </a:cubicBezTo>
                <a:cubicBezTo>
                  <a:pt x="15330" y="8691"/>
                  <a:pt x="15804" y="8217"/>
                  <a:pt x="16192" y="7743"/>
                </a:cubicBezTo>
                <a:cubicBezTo>
                  <a:pt x="17065" y="6681"/>
                  <a:pt x="18051" y="4984"/>
                  <a:pt x="17738" y="3126"/>
                </a:cubicBezTo>
                <a:cubicBezTo>
                  <a:pt x="17577" y="2102"/>
                  <a:pt x="16989" y="1154"/>
                  <a:pt x="16117" y="557"/>
                </a:cubicBezTo>
                <a:cubicBezTo>
                  <a:pt x="15575" y="187"/>
                  <a:pt x="14990" y="0"/>
                  <a:pt x="14409"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8"/>
          <p:cNvGrpSpPr/>
          <p:nvPr/>
        </p:nvGrpSpPr>
        <p:grpSpPr>
          <a:xfrm>
            <a:off x="0" y="-19050"/>
            <a:ext cx="9144000" cy="5162700"/>
            <a:chOff x="0" y="-19050"/>
            <a:chExt cx="9144000" cy="5162700"/>
          </a:xfrm>
        </p:grpSpPr>
        <p:sp>
          <p:nvSpPr>
            <p:cNvPr id="73" name="Google Shape;73;p8"/>
            <p:cNvSpPr/>
            <p:nvPr/>
          </p:nvSpPr>
          <p:spPr>
            <a:xfrm>
              <a:off x="0" y="86100"/>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0" y="4695575"/>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a:off x="8428900" y="4695575"/>
              <a:ext cx="623100" cy="344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a:off x="92200" y="86100"/>
              <a:ext cx="623100" cy="34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0" y="-19050"/>
              <a:ext cx="9144000" cy="5162700"/>
            </a:xfrm>
            <a:prstGeom prst="frame">
              <a:avLst>
                <a:gd name="adj1" fmla="val 2042"/>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9"/>
        <p:cNvGrpSpPr/>
        <p:nvPr/>
      </p:nvGrpSpPr>
      <p:grpSpPr>
        <a:xfrm>
          <a:off x="0" y="0"/>
          <a:ext cx="0" cy="0"/>
          <a:chOff x="0" y="0"/>
          <a:chExt cx="0" cy="0"/>
        </a:xfrm>
      </p:grpSpPr>
      <p:sp>
        <p:nvSpPr>
          <p:cNvPr id="80" name="Google Shape;80;p9"/>
          <p:cNvSpPr/>
          <p:nvPr/>
        </p:nvSpPr>
        <p:spPr>
          <a:xfrm rot="4922956" flipH="1">
            <a:off x="6515695" y="3245135"/>
            <a:ext cx="3717685" cy="2373328"/>
          </a:xfrm>
          <a:custGeom>
            <a:avLst/>
            <a:gdLst/>
            <a:ahLst/>
            <a:cxnLst/>
            <a:rect l="l" t="t" r="r" b="b"/>
            <a:pathLst>
              <a:path w="40491" h="25849" extrusionOk="0">
                <a:moveTo>
                  <a:pt x="30769" y="7808"/>
                </a:moveTo>
                <a:cubicBezTo>
                  <a:pt x="30887" y="7808"/>
                  <a:pt x="31006" y="7818"/>
                  <a:pt x="31124" y="7837"/>
                </a:cubicBezTo>
                <a:cubicBezTo>
                  <a:pt x="32110" y="7960"/>
                  <a:pt x="32906" y="8510"/>
                  <a:pt x="33219" y="9221"/>
                </a:cubicBezTo>
                <a:cubicBezTo>
                  <a:pt x="33380" y="9581"/>
                  <a:pt x="33380" y="10055"/>
                  <a:pt x="33181" y="10444"/>
                </a:cubicBezTo>
                <a:cubicBezTo>
                  <a:pt x="33105" y="10605"/>
                  <a:pt x="32944" y="10918"/>
                  <a:pt x="32584" y="11041"/>
                </a:cubicBezTo>
                <a:cubicBezTo>
                  <a:pt x="32475" y="11081"/>
                  <a:pt x="32366" y="11097"/>
                  <a:pt x="32260" y="11097"/>
                </a:cubicBezTo>
                <a:cubicBezTo>
                  <a:pt x="32062" y="11097"/>
                  <a:pt x="31876" y="11039"/>
                  <a:pt x="31721" y="10965"/>
                </a:cubicBezTo>
                <a:cubicBezTo>
                  <a:pt x="31323" y="10766"/>
                  <a:pt x="30972" y="10368"/>
                  <a:pt x="30811" y="9932"/>
                </a:cubicBezTo>
                <a:cubicBezTo>
                  <a:pt x="30536" y="9145"/>
                  <a:pt x="30413" y="8472"/>
                  <a:pt x="30413" y="7837"/>
                </a:cubicBezTo>
                <a:cubicBezTo>
                  <a:pt x="30532" y="7818"/>
                  <a:pt x="30650" y="7808"/>
                  <a:pt x="30769" y="7808"/>
                </a:cubicBezTo>
                <a:close/>
                <a:moveTo>
                  <a:pt x="7509" y="17203"/>
                </a:moveTo>
                <a:cubicBezTo>
                  <a:pt x="7936" y="17364"/>
                  <a:pt x="8258" y="17914"/>
                  <a:pt x="8220" y="18464"/>
                </a:cubicBezTo>
                <a:cubicBezTo>
                  <a:pt x="8173" y="19023"/>
                  <a:pt x="7860" y="19649"/>
                  <a:pt x="7272" y="20208"/>
                </a:cubicBezTo>
                <a:cubicBezTo>
                  <a:pt x="7111" y="20360"/>
                  <a:pt x="6912" y="20521"/>
                  <a:pt x="6713" y="20635"/>
                </a:cubicBezTo>
                <a:cubicBezTo>
                  <a:pt x="6324" y="20009"/>
                  <a:pt x="5926" y="19175"/>
                  <a:pt x="6087" y="18350"/>
                </a:cubicBezTo>
                <a:cubicBezTo>
                  <a:pt x="6163" y="17952"/>
                  <a:pt x="6438" y="17554"/>
                  <a:pt x="6798" y="17317"/>
                </a:cubicBezTo>
                <a:cubicBezTo>
                  <a:pt x="6912" y="17241"/>
                  <a:pt x="7111" y="17203"/>
                  <a:pt x="7310" y="17203"/>
                </a:cubicBezTo>
                <a:close/>
                <a:moveTo>
                  <a:pt x="36111" y="0"/>
                </a:moveTo>
                <a:cubicBezTo>
                  <a:pt x="34949" y="0"/>
                  <a:pt x="33878" y="260"/>
                  <a:pt x="32906" y="774"/>
                </a:cubicBezTo>
                <a:cubicBezTo>
                  <a:pt x="30536" y="2035"/>
                  <a:pt x="29313" y="4519"/>
                  <a:pt x="28953" y="6500"/>
                </a:cubicBezTo>
                <a:cubicBezTo>
                  <a:pt x="27654" y="6936"/>
                  <a:pt x="26270" y="7799"/>
                  <a:pt x="25085" y="9344"/>
                </a:cubicBezTo>
                <a:cubicBezTo>
                  <a:pt x="23739" y="11155"/>
                  <a:pt x="23066" y="13373"/>
                  <a:pt x="22440" y="15468"/>
                </a:cubicBezTo>
                <a:cubicBezTo>
                  <a:pt x="21881" y="17364"/>
                  <a:pt x="21255" y="19450"/>
                  <a:pt x="19985" y="21109"/>
                </a:cubicBezTo>
                <a:cubicBezTo>
                  <a:pt x="18449" y="23052"/>
                  <a:pt x="15994" y="24275"/>
                  <a:pt x="13510" y="24275"/>
                </a:cubicBezTo>
                <a:lnTo>
                  <a:pt x="13387" y="24275"/>
                </a:lnTo>
                <a:cubicBezTo>
                  <a:pt x="11301" y="24237"/>
                  <a:pt x="9244" y="23327"/>
                  <a:pt x="7746" y="21867"/>
                </a:cubicBezTo>
                <a:cubicBezTo>
                  <a:pt x="7936" y="21706"/>
                  <a:pt x="8173" y="21545"/>
                  <a:pt x="8372" y="21346"/>
                </a:cubicBezTo>
                <a:cubicBezTo>
                  <a:pt x="8969" y="20758"/>
                  <a:pt x="9718" y="19810"/>
                  <a:pt x="9794" y="18587"/>
                </a:cubicBezTo>
                <a:cubicBezTo>
                  <a:pt x="9879" y="17279"/>
                  <a:pt x="9083" y="16056"/>
                  <a:pt x="7983" y="15705"/>
                </a:cubicBezTo>
                <a:cubicBezTo>
                  <a:pt x="7761" y="15639"/>
                  <a:pt x="7535" y="15608"/>
                  <a:pt x="7309" y="15608"/>
                </a:cubicBezTo>
                <a:cubicBezTo>
                  <a:pt x="6849" y="15608"/>
                  <a:pt x="6390" y="15739"/>
                  <a:pt x="5964" y="15980"/>
                </a:cubicBezTo>
                <a:cubicBezTo>
                  <a:pt x="5215" y="16454"/>
                  <a:pt x="4703" y="17203"/>
                  <a:pt x="4542" y="18028"/>
                </a:cubicBezTo>
                <a:cubicBezTo>
                  <a:pt x="4343" y="19061"/>
                  <a:pt x="4580" y="20208"/>
                  <a:pt x="5291" y="21346"/>
                </a:cubicBezTo>
                <a:cubicBezTo>
                  <a:pt x="4888" y="21466"/>
                  <a:pt x="4451" y="21517"/>
                  <a:pt x="4010" y="21517"/>
                </a:cubicBezTo>
                <a:cubicBezTo>
                  <a:pt x="2853" y="21517"/>
                  <a:pt x="1663" y="21166"/>
                  <a:pt x="949" y="20796"/>
                </a:cubicBezTo>
                <a:lnTo>
                  <a:pt x="1" y="22057"/>
                </a:lnTo>
                <a:cubicBezTo>
                  <a:pt x="1081" y="22788"/>
                  <a:pt x="2381" y="23139"/>
                  <a:pt x="3690" y="23139"/>
                </a:cubicBezTo>
                <a:cubicBezTo>
                  <a:pt x="4587" y="23139"/>
                  <a:pt x="5488" y="22974"/>
                  <a:pt x="6324" y="22654"/>
                </a:cubicBezTo>
                <a:cubicBezTo>
                  <a:pt x="8097" y="24588"/>
                  <a:pt x="10704" y="25811"/>
                  <a:pt x="13349" y="25849"/>
                </a:cubicBezTo>
                <a:lnTo>
                  <a:pt x="13510" y="25849"/>
                </a:lnTo>
                <a:cubicBezTo>
                  <a:pt x="16468" y="25849"/>
                  <a:pt x="19397" y="24389"/>
                  <a:pt x="21208" y="22057"/>
                </a:cubicBezTo>
                <a:cubicBezTo>
                  <a:pt x="22677" y="20208"/>
                  <a:pt x="23341" y="17952"/>
                  <a:pt x="23938" y="15942"/>
                </a:cubicBezTo>
                <a:cubicBezTo>
                  <a:pt x="24526" y="13961"/>
                  <a:pt x="25161" y="11913"/>
                  <a:pt x="26346" y="10292"/>
                </a:cubicBezTo>
                <a:cubicBezTo>
                  <a:pt x="27057" y="9344"/>
                  <a:pt x="27929" y="8671"/>
                  <a:pt x="28839" y="8235"/>
                </a:cubicBezTo>
                <a:cubicBezTo>
                  <a:pt x="28915" y="8908"/>
                  <a:pt x="29029" y="9657"/>
                  <a:pt x="29313" y="10444"/>
                </a:cubicBezTo>
                <a:cubicBezTo>
                  <a:pt x="29588" y="11278"/>
                  <a:pt x="30261" y="11989"/>
                  <a:pt x="31048" y="12387"/>
                </a:cubicBezTo>
                <a:cubicBezTo>
                  <a:pt x="31439" y="12591"/>
                  <a:pt x="31856" y="12689"/>
                  <a:pt x="32269" y="12689"/>
                </a:cubicBezTo>
                <a:cubicBezTo>
                  <a:pt x="32566" y="12689"/>
                  <a:pt x="32861" y="12638"/>
                  <a:pt x="33143" y="12539"/>
                </a:cubicBezTo>
                <a:cubicBezTo>
                  <a:pt x="33816" y="12302"/>
                  <a:pt x="34328" y="11790"/>
                  <a:pt x="34641" y="11079"/>
                </a:cubicBezTo>
                <a:cubicBezTo>
                  <a:pt x="35001" y="10292"/>
                  <a:pt x="35001" y="9382"/>
                  <a:pt x="34679" y="8633"/>
                </a:cubicBezTo>
                <a:cubicBezTo>
                  <a:pt x="34167" y="7363"/>
                  <a:pt x="32868" y="6500"/>
                  <a:pt x="31323" y="6301"/>
                </a:cubicBezTo>
                <a:cubicBezTo>
                  <a:pt x="31182" y="6274"/>
                  <a:pt x="31023" y="6247"/>
                  <a:pt x="30844" y="6247"/>
                </a:cubicBezTo>
                <a:cubicBezTo>
                  <a:pt x="30770" y="6247"/>
                  <a:pt x="30693" y="6252"/>
                  <a:pt x="30612" y="6263"/>
                </a:cubicBezTo>
                <a:cubicBezTo>
                  <a:pt x="31048" y="4756"/>
                  <a:pt x="31996" y="3021"/>
                  <a:pt x="33617" y="2149"/>
                </a:cubicBezTo>
                <a:cubicBezTo>
                  <a:pt x="34353" y="1766"/>
                  <a:pt x="35175" y="1576"/>
                  <a:pt x="36079" y="1576"/>
                </a:cubicBezTo>
                <a:cubicBezTo>
                  <a:pt x="37212" y="1576"/>
                  <a:pt x="38473" y="1875"/>
                  <a:pt x="39855" y="2471"/>
                </a:cubicBezTo>
                <a:lnTo>
                  <a:pt x="40490" y="1049"/>
                </a:lnTo>
                <a:cubicBezTo>
                  <a:pt x="38919" y="348"/>
                  <a:pt x="37455" y="0"/>
                  <a:pt x="36111" y="0"/>
                </a:cubicBezTo>
                <a:close/>
              </a:path>
            </a:pathLst>
          </a:custGeom>
          <a:solidFill>
            <a:schemeClr val="accen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p:nvPr/>
        </p:nvSpPr>
        <p:spPr>
          <a:xfrm rot="1130429">
            <a:off x="-147104" y="119270"/>
            <a:ext cx="1276035" cy="3773016"/>
          </a:xfrm>
          <a:custGeom>
            <a:avLst/>
            <a:gdLst/>
            <a:ahLst/>
            <a:cxnLst/>
            <a:rect l="l" t="t" r="r" b="b"/>
            <a:pathLst>
              <a:path w="13898" h="41094" extrusionOk="0">
                <a:moveTo>
                  <a:pt x="9670" y="4795"/>
                </a:moveTo>
                <a:cubicBezTo>
                  <a:pt x="9793" y="4795"/>
                  <a:pt x="9869" y="4833"/>
                  <a:pt x="9992" y="4871"/>
                </a:cubicBezTo>
                <a:cubicBezTo>
                  <a:pt x="9869" y="5108"/>
                  <a:pt x="9717" y="5269"/>
                  <a:pt x="9518" y="5307"/>
                </a:cubicBezTo>
                <a:cubicBezTo>
                  <a:pt x="9497" y="5316"/>
                  <a:pt x="9472" y="5321"/>
                  <a:pt x="9445" y="5321"/>
                </a:cubicBezTo>
                <a:cubicBezTo>
                  <a:pt x="9362" y="5321"/>
                  <a:pt x="9260" y="5277"/>
                  <a:pt x="9196" y="5184"/>
                </a:cubicBezTo>
                <a:cubicBezTo>
                  <a:pt x="9120" y="5146"/>
                  <a:pt x="9082" y="5070"/>
                  <a:pt x="9082" y="5032"/>
                </a:cubicBezTo>
                <a:cubicBezTo>
                  <a:pt x="9120" y="4985"/>
                  <a:pt x="9158" y="4909"/>
                  <a:pt x="9196" y="4871"/>
                </a:cubicBezTo>
                <a:cubicBezTo>
                  <a:pt x="9319" y="4833"/>
                  <a:pt x="9433" y="4795"/>
                  <a:pt x="9594" y="4795"/>
                </a:cubicBezTo>
                <a:close/>
                <a:moveTo>
                  <a:pt x="10923" y="18530"/>
                </a:moveTo>
                <a:cubicBezTo>
                  <a:pt x="11177" y="18530"/>
                  <a:pt x="11416" y="18572"/>
                  <a:pt x="11613" y="18655"/>
                </a:cubicBezTo>
                <a:cubicBezTo>
                  <a:pt x="11926" y="18731"/>
                  <a:pt x="12002" y="18930"/>
                  <a:pt x="12040" y="19053"/>
                </a:cubicBezTo>
                <a:cubicBezTo>
                  <a:pt x="12163" y="19328"/>
                  <a:pt x="11964" y="19603"/>
                  <a:pt x="11888" y="19679"/>
                </a:cubicBezTo>
                <a:cubicBezTo>
                  <a:pt x="11641" y="19969"/>
                  <a:pt x="11294" y="20121"/>
                  <a:pt x="10999" y="20121"/>
                </a:cubicBezTo>
                <a:cubicBezTo>
                  <a:pt x="10966" y="20121"/>
                  <a:pt x="10934" y="20119"/>
                  <a:pt x="10902" y="20115"/>
                </a:cubicBezTo>
                <a:cubicBezTo>
                  <a:pt x="10305" y="20001"/>
                  <a:pt x="9869" y="19442"/>
                  <a:pt x="9670" y="18854"/>
                </a:cubicBezTo>
                <a:cubicBezTo>
                  <a:pt x="9755" y="18854"/>
                  <a:pt x="9793" y="18816"/>
                  <a:pt x="9831" y="18778"/>
                </a:cubicBezTo>
                <a:cubicBezTo>
                  <a:pt x="10179" y="18612"/>
                  <a:pt x="10567" y="18530"/>
                  <a:pt x="10923" y="18530"/>
                </a:cubicBezTo>
                <a:close/>
                <a:moveTo>
                  <a:pt x="2484" y="28922"/>
                </a:moveTo>
                <a:cubicBezTo>
                  <a:pt x="2560" y="28969"/>
                  <a:pt x="2721" y="29007"/>
                  <a:pt x="2844" y="29244"/>
                </a:cubicBezTo>
                <a:cubicBezTo>
                  <a:pt x="2958" y="29595"/>
                  <a:pt x="2996" y="30069"/>
                  <a:pt x="2844" y="30429"/>
                </a:cubicBezTo>
                <a:cubicBezTo>
                  <a:pt x="2797" y="30628"/>
                  <a:pt x="2721" y="30780"/>
                  <a:pt x="2607" y="30941"/>
                </a:cubicBezTo>
                <a:cubicBezTo>
                  <a:pt x="2133" y="30742"/>
                  <a:pt x="1735" y="30344"/>
                  <a:pt x="1659" y="29832"/>
                </a:cubicBezTo>
                <a:cubicBezTo>
                  <a:pt x="1612" y="29595"/>
                  <a:pt x="1773" y="29282"/>
                  <a:pt x="2010" y="29083"/>
                </a:cubicBezTo>
                <a:cubicBezTo>
                  <a:pt x="2086" y="29007"/>
                  <a:pt x="2247" y="28922"/>
                  <a:pt x="2408" y="28922"/>
                </a:cubicBezTo>
                <a:close/>
                <a:moveTo>
                  <a:pt x="7156" y="1"/>
                </a:moveTo>
                <a:cubicBezTo>
                  <a:pt x="6885" y="1"/>
                  <a:pt x="6629" y="20"/>
                  <a:pt x="6399" y="55"/>
                </a:cubicBezTo>
                <a:lnTo>
                  <a:pt x="6674" y="1629"/>
                </a:lnTo>
                <a:cubicBezTo>
                  <a:pt x="6828" y="1605"/>
                  <a:pt x="6998" y="1593"/>
                  <a:pt x="7175" y="1593"/>
                </a:cubicBezTo>
                <a:cubicBezTo>
                  <a:pt x="7858" y="1593"/>
                  <a:pt x="8653" y="1774"/>
                  <a:pt x="9120" y="2188"/>
                </a:cubicBezTo>
                <a:cubicBezTo>
                  <a:pt x="9433" y="2463"/>
                  <a:pt x="9717" y="2776"/>
                  <a:pt x="9869" y="3212"/>
                </a:cubicBezTo>
                <a:cubicBezTo>
                  <a:pt x="9775" y="3199"/>
                  <a:pt x="9680" y="3193"/>
                  <a:pt x="9585" y="3193"/>
                </a:cubicBezTo>
                <a:cubicBezTo>
                  <a:pt x="9121" y="3193"/>
                  <a:pt x="8649" y="3343"/>
                  <a:pt x="8295" y="3610"/>
                </a:cubicBezTo>
                <a:cubicBezTo>
                  <a:pt x="7859" y="3923"/>
                  <a:pt x="7584" y="4359"/>
                  <a:pt x="7537" y="4833"/>
                </a:cubicBezTo>
                <a:cubicBezTo>
                  <a:pt x="7461" y="5383"/>
                  <a:pt x="7660" y="5933"/>
                  <a:pt x="8096" y="6331"/>
                </a:cubicBezTo>
                <a:cubicBezTo>
                  <a:pt x="8478" y="6713"/>
                  <a:pt x="8990" y="6916"/>
                  <a:pt x="9481" y="6916"/>
                </a:cubicBezTo>
                <a:cubicBezTo>
                  <a:pt x="9600" y="6916"/>
                  <a:pt x="9717" y="6905"/>
                  <a:pt x="9831" y="6881"/>
                </a:cubicBezTo>
                <a:cubicBezTo>
                  <a:pt x="10305" y="6767"/>
                  <a:pt x="10741" y="6492"/>
                  <a:pt x="11054" y="6094"/>
                </a:cubicBezTo>
                <a:cubicBezTo>
                  <a:pt x="12002" y="7715"/>
                  <a:pt x="12163" y="9810"/>
                  <a:pt x="11376" y="11469"/>
                </a:cubicBezTo>
                <a:cubicBezTo>
                  <a:pt x="11016" y="12180"/>
                  <a:pt x="10542" y="12853"/>
                  <a:pt x="10030" y="13517"/>
                </a:cubicBezTo>
                <a:cubicBezTo>
                  <a:pt x="9831" y="13801"/>
                  <a:pt x="9632" y="14076"/>
                  <a:pt x="9433" y="14389"/>
                </a:cubicBezTo>
                <a:cubicBezTo>
                  <a:pt x="8845" y="15261"/>
                  <a:pt x="8011" y="16560"/>
                  <a:pt x="8011" y="18067"/>
                </a:cubicBezTo>
                <a:cubicBezTo>
                  <a:pt x="6314" y="19404"/>
                  <a:pt x="5290" y="21575"/>
                  <a:pt x="5404" y="23708"/>
                </a:cubicBezTo>
                <a:cubicBezTo>
                  <a:pt x="5451" y="24542"/>
                  <a:pt x="5641" y="25329"/>
                  <a:pt x="5840" y="26078"/>
                </a:cubicBezTo>
                <a:cubicBezTo>
                  <a:pt x="6115" y="27225"/>
                  <a:pt x="6399" y="28334"/>
                  <a:pt x="6077" y="29320"/>
                </a:cubicBezTo>
                <a:cubicBezTo>
                  <a:pt x="5802" y="30107"/>
                  <a:pt x="5129" y="30742"/>
                  <a:pt x="4342" y="31017"/>
                </a:cubicBezTo>
                <a:lnTo>
                  <a:pt x="4342" y="30979"/>
                </a:lnTo>
                <a:cubicBezTo>
                  <a:pt x="4617" y="30192"/>
                  <a:pt x="4579" y="29282"/>
                  <a:pt x="4266" y="28571"/>
                </a:cubicBezTo>
                <a:cubicBezTo>
                  <a:pt x="3982" y="28021"/>
                  <a:pt x="3555" y="27623"/>
                  <a:pt x="2996" y="27424"/>
                </a:cubicBezTo>
                <a:cubicBezTo>
                  <a:pt x="2808" y="27364"/>
                  <a:pt x="2609" y="27334"/>
                  <a:pt x="2406" y="27334"/>
                </a:cubicBezTo>
                <a:cubicBezTo>
                  <a:pt x="1931" y="27334"/>
                  <a:pt x="1436" y="27501"/>
                  <a:pt x="1024" y="27860"/>
                </a:cubicBezTo>
                <a:cubicBezTo>
                  <a:pt x="351" y="28410"/>
                  <a:pt x="0" y="29244"/>
                  <a:pt x="114" y="30031"/>
                </a:cubicBezTo>
                <a:cubicBezTo>
                  <a:pt x="237" y="30979"/>
                  <a:pt x="863" y="31813"/>
                  <a:pt x="1735" y="32287"/>
                </a:cubicBezTo>
                <a:cubicBezTo>
                  <a:pt x="1612" y="32477"/>
                  <a:pt x="1498" y="32676"/>
                  <a:pt x="1375" y="32913"/>
                </a:cubicBezTo>
                <a:cubicBezTo>
                  <a:pt x="427" y="34733"/>
                  <a:pt x="626" y="37141"/>
                  <a:pt x="1849" y="38800"/>
                </a:cubicBezTo>
                <a:cubicBezTo>
                  <a:pt x="3034" y="40421"/>
                  <a:pt x="4456" y="41094"/>
                  <a:pt x="6674" y="41094"/>
                </a:cubicBezTo>
                <a:lnTo>
                  <a:pt x="7262" y="41094"/>
                </a:lnTo>
                <a:lnTo>
                  <a:pt x="7186" y="39511"/>
                </a:lnTo>
                <a:cubicBezTo>
                  <a:pt x="7004" y="39519"/>
                  <a:pt x="6827" y="39523"/>
                  <a:pt x="6655" y="39523"/>
                </a:cubicBezTo>
                <a:cubicBezTo>
                  <a:pt x="5194" y="39523"/>
                  <a:pt x="4107" y="39196"/>
                  <a:pt x="3157" y="37890"/>
                </a:cubicBezTo>
                <a:cubicBezTo>
                  <a:pt x="2247" y="36667"/>
                  <a:pt x="2133" y="34970"/>
                  <a:pt x="2797" y="33624"/>
                </a:cubicBezTo>
                <a:cubicBezTo>
                  <a:pt x="2958" y="33311"/>
                  <a:pt x="3157" y="33036"/>
                  <a:pt x="3356" y="32714"/>
                </a:cubicBezTo>
                <a:cubicBezTo>
                  <a:pt x="3417" y="32716"/>
                  <a:pt x="3478" y="32718"/>
                  <a:pt x="3539" y="32718"/>
                </a:cubicBezTo>
                <a:cubicBezTo>
                  <a:pt x="5332" y="32718"/>
                  <a:pt x="7043" y="31517"/>
                  <a:pt x="7584" y="29794"/>
                </a:cubicBezTo>
                <a:cubicBezTo>
                  <a:pt x="8011" y="28372"/>
                  <a:pt x="7698" y="27026"/>
                  <a:pt x="7347" y="25689"/>
                </a:cubicBezTo>
                <a:cubicBezTo>
                  <a:pt x="7186" y="24978"/>
                  <a:pt x="7025" y="24305"/>
                  <a:pt x="6987" y="23632"/>
                </a:cubicBezTo>
                <a:cubicBezTo>
                  <a:pt x="6911" y="22248"/>
                  <a:pt x="7423" y="20864"/>
                  <a:pt x="8371" y="19840"/>
                </a:cubicBezTo>
                <a:cubicBezTo>
                  <a:pt x="8807" y="20712"/>
                  <a:pt x="9556" y="21461"/>
                  <a:pt x="10580" y="21660"/>
                </a:cubicBezTo>
                <a:cubicBezTo>
                  <a:pt x="10731" y="21694"/>
                  <a:pt x="10885" y="21711"/>
                  <a:pt x="11040" y="21711"/>
                </a:cubicBezTo>
                <a:cubicBezTo>
                  <a:pt x="11782" y="21711"/>
                  <a:pt x="12548" y="21332"/>
                  <a:pt x="13073" y="20712"/>
                </a:cubicBezTo>
                <a:cubicBezTo>
                  <a:pt x="13661" y="20039"/>
                  <a:pt x="13822" y="19205"/>
                  <a:pt x="13509" y="18456"/>
                </a:cubicBezTo>
                <a:cubicBezTo>
                  <a:pt x="13310" y="17868"/>
                  <a:pt x="12836" y="17432"/>
                  <a:pt x="12201" y="17157"/>
                </a:cubicBezTo>
                <a:cubicBezTo>
                  <a:pt x="11845" y="17020"/>
                  <a:pt x="11440" y="16951"/>
                  <a:pt x="11021" y="16951"/>
                </a:cubicBezTo>
                <a:cubicBezTo>
                  <a:pt x="10601" y="16951"/>
                  <a:pt x="10167" y="17020"/>
                  <a:pt x="9755" y="17157"/>
                </a:cubicBezTo>
                <a:cubicBezTo>
                  <a:pt x="9907" y="16560"/>
                  <a:pt x="10267" y="15972"/>
                  <a:pt x="10741" y="15299"/>
                </a:cubicBezTo>
                <a:cubicBezTo>
                  <a:pt x="10902" y="15024"/>
                  <a:pt x="11092" y="14749"/>
                  <a:pt x="11291" y="14465"/>
                </a:cubicBezTo>
                <a:cubicBezTo>
                  <a:pt x="11850" y="13754"/>
                  <a:pt x="12400" y="13005"/>
                  <a:pt x="12798" y="12142"/>
                </a:cubicBezTo>
                <a:cubicBezTo>
                  <a:pt x="13898" y="9772"/>
                  <a:pt x="13585" y="6767"/>
                  <a:pt x="12040" y="4672"/>
                </a:cubicBezTo>
                <a:cubicBezTo>
                  <a:pt x="11888" y="4511"/>
                  <a:pt x="11765" y="4359"/>
                  <a:pt x="11651" y="4198"/>
                </a:cubicBezTo>
                <a:cubicBezTo>
                  <a:pt x="11566" y="2814"/>
                  <a:pt x="11139" y="1828"/>
                  <a:pt x="10191" y="1003"/>
                </a:cubicBezTo>
                <a:cubicBezTo>
                  <a:pt x="9322" y="260"/>
                  <a:pt x="8138" y="1"/>
                  <a:pt x="7156" y="1"/>
                </a:cubicBezTo>
                <a:close/>
              </a:path>
            </a:pathLst>
          </a:cu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9"/>
          <p:cNvGrpSpPr/>
          <p:nvPr/>
        </p:nvGrpSpPr>
        <p:grpSpPr>
          <a:xfrm>
            <a:off x="0" y="-19050"/>
            <a:ext cx="9144000" cy="5162700"/>
            <a:chOff x="0" y="-19050"/>
            <a:chExt cx="9144000" cy="5162700"/>
          </a:xfrm>
        </p:grpSpPr>
        <p:sp>
          <p:nvSpPr>
            <p:cNvPr id="83" name="Google Shape;83;p9"/>
            <p:cNvSpPr/>
            <p:nvPr/>
          </p:nvSpPr>
          <p:spPr>
            <a:xfrm>
              <a:off x="0" y="86100"/>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9"/>
            <p:cNvSpPr/>
            <p:nvPr/>
          </p:nvSpPr>
          <p:spPr>
            <a:xfrm>
              <a:off x="0" y="4695575"/>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9"/>
            <p:cNvSpPr/>
            <p:nvPr/>
          </p:nvSpPr>
          <p:spPr>
            <a:xfrm>
              <a:off x="8428900" y="4695575"/>
              <a:ext cx="623100" cy="344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p:nvPr/>
          </p:nvSpPr>
          <p:spPr>
            <a:xfrm>
              <a:off x="92200" y="86100"/>
              <a:ext cx="623100" cy="34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a:off x="0" y="-19050"/>
              <a:ext cx="9144000" cy="5162700"/>
            </a:xfrm>
            <a:prstGeom prst="frame">
              <a:avLst>
                <a:gd name="adj1" fmla="val 2042"/>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 name="Google Shape;89;p9"/>
          <p:cNvSpPr txBox="1">
            <a:spLocks noGrp="1"/>
          </p:cNvSpPr>
          <p:nvPr>
            <p:ph type="subTitle" idx="1"/>
          </p:nvPr>
        </p:nvSpPr>
        <p:spPr>
          <a:xfrm>
            <a:off x="2201925" y="2427926"/>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0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81"/>
        <p:cNvGrpSpPr/>
        <p:nvPr/>
      </p:nvGrpSpPr>
      <p:grpSpPr>
        <a:xfrm>
          <a:off x="0" y="0"/>
          <a:ext cx="0" cy="0"/>
          <a:chOff x="0" y="0"/>
          <a:chExt cx="0" cy="0"/>
        </a:xfrm>
      </p:grpSpPr>
      <p:sp>
        <p:nvSpPr>
          <p:cNvPr id="182" name="Google Shape;182;p19"/>
          <p:cNvSpPr/>
          <p:nvPr/>
        </p:nvSpPr>
        <p:spPr>
          <a:xfrm rot="7900990">
            <a:off x="8250232" y="-913889"/>
            <a:ext cx="1276035" cy="3773016"/>
          </a:xfrm>
          <a:custGeom>
            <a:avLst/>
            <a:gdLst/>
            <a:ahLst/>
            <a:cxnLst/>
            <a:rect l="l" t="t" r="r" b="b"/>
            <a:pathLst>
              <a:path w="13898" h="41094" extrusionOk="0">
                <a:moveTo>
                  <a:pt x="9670" y="4795"/>
                </a:moveTo>
                <a:cubicBezTo>
                  <a:pt x="9793" y="4795"/>
                  <a:pt x="9869" y="4833"/>
                  <a:pt x="9992" y="4871"/>
                </a:cubicBezTo>
                <a:cubicBezTo>
                  <a:pt x="9869" y="5108"/>
                  <a:pt x="9717" y="5269"/>
                  <a:pt x="9518" y="5307"/>
                </a:cubicBezTo>
                <a:cubicBezTo>
                  <a:pt x="9497" y="5316"/>
                  <a:pt x="9472" y="5321"/>
                  <a:pt x="9445" y="5321"/>
                </a:cubicBezTo>
                <a:cubicBezTo>
                  <a:pt x="9362" y="5321"/>
                  <a:pt x="9260" y="5277"/>
                  <a:pt x="9196" y="5184"/>
                </a:cubicBezTo>
                <a:cubicBezTo>
                  <a:pt x="9120" y="5146"/>
                  <a:pt x="9082" y="5070"/>
                  <a:pt x="9082" y="5032"/>
                </a:cubicBezTo>
                <a:cubicBezTo>
                  <a:pt x="9120" y="4985"/>
                  <a:pt x="9158" y="4909"/>
                  <a:pt x="9196" y="4871"/>
                </a:cubicBezTo>
                <a:cubicBezTo>
                  <a:pt x="9319" y="4833"/>
                  <a:pt x="9433" y="4795"/>
                  <a:pt x="9594" y="4795"/>
                </a:cubicBezTo>
                <a:close/>
                <a:moveTo>
                  <a:pt x="10923" y="18530"/>
                </a:moveTo>
                <a:cubicBezTo>
                  <a:pt x="11177" y="18530"/>
                  <a:pt x="11416" y="18572"/>
                  <a:pt x="11613" y="18655"/>
                </a:cubicBezTo>
                <a:cubicBezTo>
                  <a:pt x="11926" y="18731"/>
                  <a:pt x="12002" y="18930"/>
                  <a:pt x="12040" y="19053"/>
                </a:cubicBezTo>
                <a:cubicBezTo>
                  <a:pt x="12163" y="19328"/>
                  <a:pt x="11964" y="19603"/>
                  <a:pt x="11888" y="19679"/>
                </a:cubicBezTo>
                <a:cubicBezTo>
                  <a:pt x="11641" y="19969"/>
                  <a:pt x="11294" y="20121"/>
                  <a:pt x="10999" y="20121"/>
                </a:cubicBezTo>
                <a:cubicBezTo>
                  <a:pt x="10966" y="20121"/>
                  <a:pt x="10934" y="20119"/>
                  <a:pt x="10902" y="20115"/>
                </a:cubicBezTo>
                <a:cubicBezTo>
                  <a:pt x="10305" y="20001"/>
                  <a:pt x="9869" y="19442"/>
                  <a:pt x="9670" y="18854"/>
                </a:cubicBezTo>
                <a:cubicBezTo>
                  <a:pt x="9755" y="18854"/>
                  <a:pt x="9793" y="18816"/>
                  <a:pt x="9831" y="18778"/>
                </a:cubicBezTo>
                <a:cubicBezTo>
                  <a:pt x="10179" y="18612"/>
                  <a:pt x="10567" y="18530"/>
                  <a:pt x="10923" y="18530"/>
                </a:cubicBezTo>
                <a:close/>
                <a:moveTo>
                  <a:pt x="2484" y="28922"/>
                </a:moveTo>
                <a:cubicBezTo>
                  <a:pt x="2560" y="28969"/>
                  <a:pt x="2721" y="29007"/>
                  <a:pt x="2844" y="29244"/>
                </a:cubicBezTo>
                <a:cubicBezTo>
                  <a:pt x="2958" y="29595"/>
                  <a:pt x="2996" y="30069"/>
                  <a:pt x="2844" y="30429"/>
                </a:cubicBezTo>
                <a:cubicBezTo>
                  <a:pt x="2797" y="30628"/>
                  <a:pt x="2721" y="30780"/>
                  <a:pt x="2607" y="30941"/>
                </a:cubicBezTo>
                <a:cubicBezTo>
                  <a:pt x="2133" y="30742"/>
                  <a:pt x="1735" y="30344"/>
                  <a:pt x="1659" y="29832"/>
                </a:cubicBezTo>
                <a:cubicBezTo>
                  <a:pt x="1612" y="29595"/>
                  <a:pt x="1773" y="29282"/>
                  <a:pt x="2010" y="29083"/>
                </a:cubicBezTo>
                <a:cubicBezTo>
                  <a:pt x="2086" y="29007"/>
                  <a:pt x="2247" y="28922"/>
                  <a:pt x="2408" y="28922"/>
                </a:cubicBezTo>
                <a:close/>
                <a:moveTo>
                  <a:pt x="7156" y="1"/>
                </a:moveTo>
                <a:cubicBezTo>
                  <a:pt x="6885" y="1"/>
                  <a:pt x="6629" y="20"/>
                  <a:pt x="6399" y="55"/>
                </a:cubicBezTo>
                <a:lnTo>
                  <a:pt x="6674" y="1629"/>
                </a:lnTo>
                <a:cubicBezTo>
                  <a:pt x="6828" y="1605"/>
                  <a:pt x="6998" y="1593"/>
                  <a:pt x="7175" y="1593"/>
                </a:cubicBezTo>
                <a:cubicBezTo>
                  <a:pt x="7858" y="1593"/>
                  <a:pt x="8653" y="1774"/>
                  <a:pt x="9120" y="2188"/>
                </a:cubicBezTo>
                <a:cubicBezTo>
                  <a:pt x="9433" y="2463"/>
                  <a:pt x="9717" y="2776"/>
                  <a:pt x="9869" y="3212"/>
                </a:cubicBezTo>
                <a:cubicBezTo>
                  <a:pt x="9775" y="3199"/>
                  <a:pt x="9680" y="3193"/>
                  <a:pt x="9585" y="3193"/>
                </a:cubicBezTo>
                <a:cubicBezTo>
                  <a:pt x="9121" y="3193"/>
                  <a:pt x="8649" y="3343"/>
                  <a:pt x="8295" y="3610"/>
                </a:cubicBezTo>
                <a:cubicBezTo>
                  <a:pt x="7859" y="3923"/>
                  <a:pt x="7584" y="4359"/>
                  <a:pt x="7537" y="4833"/>
                </a:cubicBezTo>
                <a:cubicBezTo>
                  <a:pt x="7461" y="5383"/>
                  <a:pt x="7660" y="5933"/>
                  <a:pt x="8096" y="6331"/>
                </a:cubicBezTo>
                <a:cubicBezTo>
                  <a:pt x="8478" y="6713"/>
                  <a:pt x="8990" y="6916"/>
                  <a:pt x="9481" y="6916"/>
                </a:cubicBezTo>
                <a:cubicBezTo>
                  <a:pt x="9600" y="6916"/>
                  <a:pt x="9717" y="6905"/>
                  <a:pt x="9831" y="6881"/>
                </a:cubicBezTo>
                <a:cubicBezTo>
                  <a:pt x="10305" y="6767"/>
                  <a:pt x="10741" y="6492"/>
                  <a:pt x="11054" y="6094"/>
                </a:cubicBezTo>
                <a:cubicBezTo>
                  <a:pt x="12002" y="7715"/>
                  <a:pt x="12163" y="9810"/>
                  <a:pt x="11376" y="11469"/>
                </a:cubicBezTo>
                <a:cubicBezTo>
                  <a:pt x="11016" y="12180"/>
                  <a:pt x="10542" y="12853"/>
                  <a:pt x="10030" y="13517"/>
                </a:cubicBezTo>
                <a:cubicBezTo>
                  <a:pt x="9831" y="13801"/>
                  <a:pt x="9632" y="14076"/>
                  <a:pt x="9433" y="14389"/>
                </a:cubicBezTo>
                <a:cubicBezTo>
                  <a:pt x="8845" y="15261"/>
                  <a:pt x="8011" y="16560"/>
                  <a:pt x="8011" y="18067"/>
                </a:cubicBezTo>
                <a:cubicBezTo>
                  <a:pt x="6314" y="19404"/>
                  <a:pt x="5290" y="21575"/>
                  <a:pt x="5404" y="23708"/>
                </a:cubicBezTo>
                <a:cubicBezTo>
                  <a:pt x="5451" y="24542"/>
                  <a:pt x="5641" y="25329"/>
                  <a:pt x="5840" y="26078"/>
                </a:cubicBezTo>
                <a:cubicBezTo>
                  <a:pt x="6115" y="27225"/>
                  <a:pt x="6399" y="28334"/>
                  <a:pt x="6077" y="29320"/>
                </a:cubicBezTo>
                <a:cubicBezTo>
                  <a:pt x="5802" y="30107"/>
                  <a:pt x="5129" y="30742"/>
                  <a:pt x="4342" y="31017"/>
                </a:cubicBezTo>
                <a:lnTo>
                  <a:pt x="4342" y="30979"/>
                </a:lnTo>
                <a:cubicBezTo>
                  <a:pt x="4617" y="30192"/>
                  <a:pt x="4579" y="29282"/>
                  <a:pt x="4266" y="28571"/>
                </a:cubicBezTo>
                <a:cubicBezTo>
                  <a:pt x="3982" y="28021"/>
                  <a:pt x="3555" y="27623"/>
                  <a:pt x="2996" y="27424"/>
                </a:cubicBezTo>
                <a:cubicBezTo>
                  <a:pt x="2808" y="27364"/>
                  <a:pt x="2609" y="27334"/>
                  <a:pt x="2406" y="27334"/>
                </a:cubicBezTo>
                <a:cubicBezTo>
                  <a:pt x="1931" y="27334"/>
                  <a:pt x="1436" y="27501"/>
                  <a:pt x="1024" y="27860"/>
                </a:cubicBezTo>
                <a:cubicBezTo>
                  <a:pt x="351" y="28410"/>
                  <a:pt x="0" y="29244"/>
                  <a:pt x="114" y="30031"/>
                </a:cubicBezTo>
                <a:cubicBezTo>
                  <a:pt x="237" y="30979"/>
                  <a:pt x="863" y="31813"/>
                  <a:pt x="1735" y="32287"/>
                </a:cubicBezTo>
                <a:cubicBezTo>
                  <a:pt x="1612" y="32477"/>
                  <a:pt x="1498" y="32676"/>
                  <a:pt x="1375" y="32913"/>
                </a:cubicBezTo>
                <a:cubicBezTo>
                  <a:pt x="427" y="34733"/>
                  <a:pt x="626" y="37141"/>
                  <a:pt x="1849" y="38800"/>
                </a:cubicBezTo>
                <a:cubicBezTo>
                  <a:pt x="3034" y="40421"/>
                  <a:pt x="4456" y="41094"/>
                  <a:pt x="6674" y="41094"/>
                </a:cubicBezTo>
                <a:lnTo>
                  <a:pt x="7262" y="41094"/>
                </a:lnTo>
                <a:lnTo>
                  <a:pt x="7186" y="39511"/>
                </a:lnTo>
                <a:cubicBezTo>
                  <a:pt x="7004" y="39519"/>
                  <a:pt x="6827" y="39523"/>
                  <a:pt x="6655" y="39523"/>
                </a:cubicBezTo>
                <a:cubicBezTo>
                  <a:pt x="5194" y="39523"/>
                  <a:pt x="4107" y="39196"/>
                  <a:pt x="3157" y="37890"/>
                </a:cubicBezTo>
                <a:cubicBezTo>
                  <a:pt x="2247" y="36667"/>
                  <a:pt x="2133" y="34970"/>
                  <a:pt x="2797" y="33624"/>
                </a:cubicBezTo>
                <a:cubicBezTo>
                  <a:pt x="2958" y="33311"/>
                  <a:pt x="3157" y="33036"/>
                  <a:pt x="3356" y="32714"/>
                </a:cubicBezTo>
                <a:cubicBezTo>
                  <a:pt x="3417" y="32716"/>
                  <a:pt x="3478" y="32718"/>
                  <a:pt x="3539" y="32718"/>
                </a:cubicBezTo>
                <a:cubicBezTo>
                  <a:pt x="5332" y="32718"/>
                  <a:pt x="7043" y="31517"/>
                  <a:pt x="7584" y="29794"/>
                </a:cubicBezTo>
                <a:cubicBezTo>
                  <a:pt x="8011" y="28372"/>
                  <a:pt x="7698" y="27026"/>
                  <a:pt x="7347" y="25689"/>
                </a:cubicBezTo>
                <a:cubicBezTo>
                  <a:pt x="7186" y="24978"/>
                  <a:pt x="7025" y="24305"/>
                  <a:pt x="6987" y="23632"/>
                </a:cubicBezTo>
                <a:cubicBezTo>
                  <a:pt x="6911" y="22248"/>
                  <a:pt x="7423" y="20864"/>
                  <a:pt x="8371" y="19840"/>
                </a:cubicBezTo>
                <a:cubicBezTo>
                  <a:pt x="8807" y="20712"/>
                  <a:pt x="9556" y="21461"/>
                  <a:pt x="10580" y="21660"/>
                </a:cubicBezTo>
                <a:cubicBezTo>
                  <a:pt x="10731" y="21694"/>
                  <a:pt x="10885" y="21711"/>
                  <a:pt x="11040" y="21711"/>
                </a:cubicBezTo>
                <a:cubicBezTo>
                  <a:pt x="11782" y="21711"/>
                  <a:pt x="12548" y="21332"/>
                  <a:pt x="13073" y="20712"/>
                </a:cubicBezTo>
                <a:cubicBezTo>
                  <a:pt x="13661" y="20039"/>
                  <a:pt x="13822" y="19205"/>
                  <a:pt x="13509" y="18456"/>
                </a:cubicBezTo>
                <a:cubicBezTo>
                  <a:pt x="13310" y="17868"/>
                  <a:pt x="12836" y="17432"/>
                  <a:pt x="12201" y="17157"/>
                </a:cubicBezTo>
                <a:cubicBezTo>
                  <a:pt x="11845" y="17020"/>
                  <a:pt x="11440" y="16951"/>
                  <a:pt x="11021" y="16951"/>
                </a:cubicBezTo>
                <a:cubicBezTo>
                  <a:pt x="10601" y="16951"/>
                  <a:pt x="10167" y="17020"/>
                  <a:pt x="9755" y="17157"/>
                </a:cubicBezTo>
                <a:cubicBezTo>
                  <a:pt x="9907" y="16560"/>
                  <a:pt x="10267" y="15972"/>
                  <a:pt x="10741" y="15299"/>
                </a:cubicBezTo>
                <a:cubicBezTo>
                  <a:pt x="10902" y="15024"/>
                  <a:pt x="11092" y="14749"/>
                  <a:pt x="11291" y="14465"/>
                </a:cubicBezTo>
                <a:cubicBezTo>
                  <a:pt x="11850" y="13754"/>
                  <a:pt x="12400" y="13005"/>
                  <a:pt x="12798" y="12142"/>
                </a:cubicBezTo>
                <a:cubicBezTo>
                  <a:pt x="13898" y="9772"/>
                  <a:pt x="13585" y="6767"/>
                  <a:pt x="12040" y="4672"/>
                </a:cubicBezTo>
                <a:cubicBezTo>
                  <a:pt x="11888" y="4511"/>
                  <a:pt x="11765" y="4359"/>
                  <a:pt x="11651" y="4198"/>
                </a:cubicBezTo>
                <a:cubicBezTo>
                  <a:pt x="11566" y="2814"/>
                  <a:pt x="11139" y="1828"/>
                  <a:pt x="10191" y="1003"/>
                </a:cubicBezTo>
                <a:cubicBezTo>
                  <a:pt x="9322" y="260"/>
                  <a:pt x="8138" y="1"/>
                  <a:pt x="7156" y="1"/>
                </a:cubicBezTo>
                <a:close/>
              </a:path>
            </a:pathLst>
          </a:cu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3607563">
            <a:off x="6749971" y="3251319"/>
            <a:ext cx="3771580" cy="2644091"/>
          </a:xfrm>
          <a:custGeom>
            <a:avLst/>
            <a:gdLst/>
            <a:ahLst/>
            <a:cxnLst/>
            <a:rect l="l" t="t" r="r" b="b"/>
            <a:pathLst>
              <a:path w="41078" h="28798" extrusionOk="0">
                <a:moveTo>
                  <a:pt x="14382" y="1581"/>
                </a:moveTo>
                <a:cubicBezTo>
                  <a:pt x="14732" y="1581"/>
                  <a:pt x="15007" y="1742"/>
                  <a:pt x="15207" y="1865"/>
                </a:cubicBezTo>
                <a:cubicBezTo>
                  <a:pt x="15718" y="2216"/>
                  <a:pt x="16117" y="2766"/>
                  <a:pt x="16192" y="3363"/>
                </a:cubicBezTo>
                <a:cubicBezTo>
                  <a:pt x="16392" y="4747"/>
                  <a:pt x="15519" y="6084"/>
                  <a:pt x="14969" y="6757"/>
                </a:cubicBezTo>
                <a:cubicBezTo>
                  <a:pt x="14657" y="7155"/>
                  <a:pt x="14296" y="7506"/>
                  <a:pt x="13908" y="7866"/>
                </a:cubicBezTo>
                <a:cubicBezTo>
                  <a:pt x="13386" y="6994"/>
                  <a:pt x="12998" y="6046"/>
                  <a:pt x="12836" y="5098"/>
                </a:cubicBezTo>
                <a:cubicBezTo>
                  <a:pt x="12637" y="4188"/>
                  <a:pt x="12675" y="3477"/>
                  <a:pt x="12874" y="2889"/>
                </a:cubicBezTo>
                <a:cubicBezTo>
                  <a:pt x="13073" y="2254"/>
                  <a:pt x="13547" y="1742"/>
                  <a:pt x="14097" y="1628"/>
                </a:cubicBezTo>
                <a:cubicBezTo>
                  <a:pt x="14183" y="1581"/>
                  <a:pt x="14296" y="1581"/>
                  <a:pt x="14382" y="1581"/>
                </a:cubicBezTo>
                <a:close/>
                <a:moveTo>
                  <a:pt x="34679" y="23195"/>
                </a:moveTo>
                <a:cubicBezTo>
                  <a:pt x="35314" y="23195"/>
                  <a:pt x="35949" y="23271"/>
                  <a:pt x="36537" y="23508"/>
                </a:cubicBezTo>
                <a:cubicBezTo>
                  <a:pt x="36338" y="24380"/>
                  <a:pt x="35987" y="25205"/>
                  <a:pt x="35390" y="25878"/>
                </a:cubicBezTo>
                <a:cubicBezTo>
                  <a:pt x="34717" y="26665"/>
                  <a:pt x="33854" y="27139"/>
                  <a:pt x="33058" y="27224"/>
                </a:cubicBezTo>
                <a:cubicBezTo>
                  <a:pt x="33027" y="27225"/>
                  <a:pt x="32996" y="27226"/>
                  <a:pt x="32965" y="27226"/>
                </a:cubicBezTo>
                <a:cubicBezTo>
                  <a:pt x="32171" y="27226"/>
                  <a:pt x="31390" y="26763"/>
                  <a:pt x="31162" y="26115"/>
                </a:cubicBezTo>
                <a:cubicBezTo>
                  <a:pt x="30972" y="25603"/>
                  <a:pt x="31124" y="24892"/>
                  <a:pt x="31560" y="24380"/>
                </a:cubicBezTo>
                <a:cubicBezTo>
                  <a:pt x="32072" y="23783"/>
                  <a:pt x="32868" y="23470"/>
                  <a:pt x="33418" y="23309"/>
                </a:cubicBezTo>
                <a:cubicBezTo>
                  <a:pt x="33816" y="23233"/>
                  <a:pt x="34243" y="23195"/>
                  <a:pt x="34679" y="23195"/>
                </a:cubicBezTo>
                <a:close/>
                <a:moveTo>
                  <a:pt x="14409" y="0"/>
                </a:moveTo>
                <a:cubicBezTo>
                  <a:pt x="14187" y="0"/>
                  <a:pt x="13965" y="28"/>
                  <a:pt x="13747" y="83"/>
                </a:cubicBezTo>
                <a:cubicBezTo>
                  <a:pt x="12675" y="320"/>
                  <a:pt x="11775" y="1230"/>
                  <a:pt x="11377" y="2377"/>
                </a:cubicBezTo>
                <a:cubicBezTo>
                  <a:pt x="11064" y="3240"/>
                  <a:pt x="11064" y="4235"/>
                  <a:pt x="11253" y="5373"/>
                </a:cubicBezTo>
                <a:cubicBezTo>
                  <a:pt x="11490" y="6605"/>
                  <a:pt x="11964" y="7790"/>
                  <a:pt x="12637" y="8814"/>
                </a:cubicBezTo>
                <a:cubicBezTo>
                  <a:pt x="10885" y="9968"/>
                  <a:pt x="8779" y="10614"/>
                  <a:pt x="6766" y="10614"/>
                </a:cubicBezTo>
                <a:cubicBezTo>
                  <a:pt x="6100" y="10614"/>
                  <a:pt x="5445" y="10543"/>
                  <a:pt x="4816" y="10397"/>
                </a:cubicBezTo>
                <a:cubicBezTo>
                  <a:pt x="3243" y="9999"/>
                  <a:pt x="2010" y="8691"/>
                  <a:pt x="1584" y="6918"/>
                </a:cubicBezTo>
                <a:cubicBezTo>
                  <a:pt x="1536" y="6795"/>
                  <a:pt x="1422" y="6681"/>
                  <a:pt x="1422" y="6558"/>
                </a:cubicBezTo>
                <a:lnTo>
                  <a:pt x="0" y="6994"/>
                </a:lnTo>
                <a:cubicBezTo>
                  <a:pt x="474" y="9563"/>
                  <a:pt x="2171" y="11383"/>
                  <a:pt x="4466" y="11933"/>
                </a:cubicBezTo>
                <a:cubicBezTo>
                  <a:pt x="5211" y="12112"/>
                  <a:pt x="5987" y="12198"/>
                  <a:pt x="6774" y="12198"/>
                </a:cubicBezTo>
                <a:cubicBezTo>
                  <a:pt x="9112" y="12198"/>
                  <a:pt x="11550" y="11436"/>
                  <a:pt x="13585" y="10075"/>
                </a:cubicBezTo>
                <a:cubicBezTo>
                  <a:pt x="15045" y="11819"/>
                  <a:pt x="17103" y="13042"/>
                  <a:pt x="19311" y="13516"/>
                </a:cubicBezTo>
                <a:cubicBezTo>
                  <a:pt x="20261" y="13704"/>
                  <a:pt x="21225" y="13752"/>
                  <a:pt x="22186" y="13752"/>
                </a:cubicBezTo>
                <a:cubicBezTo>
                  <a:pt x="22826" y="13752"/>
                  <a:pt x="23466" y="13730"/>
                  <a:pt x="24099" y="13715"/>
                </a:cubicBezTo>
                <a:cubicBezTo>
                  <a:pt x="24688" y="13681"/>
                  <a:pt x="25282" y="13652"/>
                  <a:pt x="25874" y="13652"/>
                </a:cubicBezTo>
                <a:cubicBezTo>
                  <a:pt x="26111" y="13652"/>
                  <a:pt x="26347" y="13657"/>
                  <a:pt x="26583" y="13668"/>
                </a:cubicBezTo>
                <a:cubicBezTo>
                  <a:pt x="30138" y="13791"/>
                  <a:pt x="33257" y="15137"/>
                  <a:pt x="35077" y="17422"/>
                </a:cubicBezTo>
                <a:cubicBezTo>
                  <a:pt x="36101" y="18730"/>
                  <a:pt x="36660" y="20351"/>
                  <a:pt x="36698" y="21887"/>
                </a:cubicBezTo>
                <a:cubicBezTo>
                  <a:pt x="36051" y="21695"/>
                  <a:pt x="35368" y="21594"/>
                  <a:pt x="34688" y="21594"/>
                </a:cubicBezTo>
                <a:cubicBezTo>
                  <a:pt x="34122" y="21594"/>
                  <a:pt x="33558" y="21665"/>
                  <a:pt x="33020" y="21811"/>
                </a:cubicBezTo>
                <a:cubicBezTo>
                  <a:pt x="31873" y="22086"/>
                  <a:pt x="30972" y="22636"/>
                  <a:pt x="30337" y="23385"/>
                </a:cubicBezTo>
                <a:cubicBezTo>
                  <a:pt x="29550" y="24333"/>
                  <a:pt x="29313" y="25565"/>
                  <a:pt x="29664" y="26627"/>
                </a:cubicBezTo>
                <a:cubicBezTo>
                  <a:pt x="30100" y="27935"/>
                  <a:pt x="31446" y="28798"/>
                  <a:pt x="32906" y="28798"/>
                </a:cubicBezTo>
                <a:lnTo>
                  <a:pt x="33181" y="28798"/>
                </a:lnTo>
                <a:cubicBezTo>
                  <a:pt x="34404" y="28684"/>
                  <a:pt x="35627" y="28011"/>
                  <a:pt x="36613" y="26902"/>
                </a:cubicBezTo>
                <a:cubicBezTo>
                  <a:pt x="37248" y="26115"/>
                  <a:pt x="37722" y="25205"/>
                  <a:pt x="37959" y="24257"/>
                </a:cubicBezTo>
                <a:cubicBezTo>
                  <a:pt x="38272" y="24456"/>
                  <a:pt x="38556" y="24731"/>
                  <a:pt x="38831" y="25006"/>
                </a:cubicBezTo>
                <a:cubicBezTo>
                  <a:pt x="38983" y="25205"/>
                  <a:pt x="39457" y="25755"/>
                  <a:pt x="39504" y="26788"/>
                </a:cubicBezTo>
                <a:lnTo>
                  <a:pt x="41078" y="26665"/>
                </a:lnTo>
                <a:cubicBezTo>
                  <a:pt x="41040" y="25641"/>
                  <a:pt x="40689" y="24731"/>
                  <a:pt x="40016" y="23982"/>
                </a:cubicBezTo>
                <a:cubicBezTo>
                  <a:pt x="39504" y="23432"/>
                  <a:pt x="38907" y="22911"/>
                  <a:pt x="38234" y="22560"/>
                </a:cubicBezTo>
                <a:cubicBezTo>
                  <a:pt x="38395" y="20427"/>
                  <a:pt x="37722" y="18171"/>
                  <a:pt x="36300" y="16436"/>
                </a:cubicBezTo>
                <a:cubicBezTo>
                  <a:pt x="34205" y="13791"/>
                  <a:pt x="30650" y="12208"/>
                  <a:pt x="26621" y="12094"/>
                </a:cubicBezTo>
                <a:cubicBezTo>
                  <a:pt x="26368" y="12083"/>
                  <a:pt x="26114" y="12078"/>
                  <a:pt x="25860" y="12078"/>
                </a:cubicBezTo>
                <a:cubicBezTo>
                  <a:pt x="25247" y="12078"/>
                  <a:pt x="24630" y="12105"/>
                  <a:pt x="24014" y="12132"/>
                </a:cubicBezTo>
                <a:cubicBezTo>
                  <a:pt x="23361" y="12148"/>
                  <a:pt x="22729" y="12171"/>
                  <a:pt x="22109" y="12171"/>
                </a:cubicBezTo>
                <a:cubicBezTo>
                  <a:pt x="21270" y="12171"/>
                  <a:pt x="20452" y="12129"/>
                  <a:pt x="19634" y="11971"/>
                </a:cubicBezTo>
                <a:cubicBezTo>
                  <a:pt x="17776" y="11582"/>
                  <a:pt x="16079" y="10549"/>
                  <a:pt x="14856" y="9127"/>
                </a:cubicBezTo>
                <a:cubicBezTo>
                  <a:pt x="15330" y="8691"/>
                  <a:pt x="15804" y="8217"/>
                  <a:pt x="16192" y="7743"/>
                </a:cubicBezTo>
                <a:cubicBezTo>
                  <a:pt x="17065" y="6681"/>
                  <a:pt x="18051" y="4984"/>
                  <a:pt x="17738" y="3126"/>
                </a:cubicBezTo>
                <a:cubicBezTo>
                  <a:pt x="17577" y="2102"/>
                  <a:pt x="16989" y="1154"/>
                  <a:pt x="16117" y="557"/>
                </a:cubicBezTo>
                <a:cubicBezTo>
                  <a:pt x="15575" y="187"/>
                  <a:pt x="14990" y="0"/>
                  <a:pt x="14409"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19"/>
          <p:cNvGrpSpPr/>
          <p:nvPr/>
        </p:nvGrpSpPr>
        <p:grpSpPr>
          <a:xfrm>
            <a:off x="0" y="-19050"/>
            <a:ext cx="9144000" cy="5162700"/>
            <a:chOff x="0" y="-19050"/>
            <a:chExt cx="9144000" cy="5162700"/>
          </a:xfrm>
        </p:grpSpPr>
        <p:sp>
          <p:nvSpPr>
            <p:cNvPr id="185" name="Google Shape;185;p19"/>
            <p:cNvSpPr/>
            <p:nvPr/>
          </p:nvSpPr>
          <p:spPr>
            <a:xfrm>
              <a:off x="0" y="86100"/>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9"/>
            <p:cNvSpPr/>
            <p:nvPr/>
          </p:nvSpPr>
          <p:spPr>
            <a:xfrm>
              <a:off x="0" y="4695575"/>
              <a:ext cx="9144000" cy="344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9"/>
            <p:cNvSpPr/>
            <p:nvPr/>
          </p:nvSpPr>
          <p:spPr>
            <a:xfrm>
              <a:off x="8428900" y="4695575"/>
              <a:ext cx="623100" cy="344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9"/>
            <p:cNvSpPr/>
            <p:nvPr/>
          </p:nvSpPr>
          <p:spPr>
            <a:xfrm>
              <a:off x="92200" y="86100"/>
              <a:ext cx="623100" cy="34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p:nvPr/>
          </p:nvSpPr>
          <p:spPr>
            <a:xfrm>
              <a:off x="0" y="-19050"/>
              <a:ext cx="9144000" cy="5162700"/>
            </a:xfrm>
            <a:prstGeom prst="frame">
              <a:avLst>
                <a:gd name="adj1" fmla="val 2042"/>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 name="Google Shape;19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1" name="Google Shape;191;p19"/>
          <p:cNvSpPr txBox="1">
            <a:spLocks noGrp="1"/>
          </p:cNvSpPr>
          <p:nvPr>
            <p:ph type="subTitle" idx="1"/>
          </p:nvPr>
        </p:nvSpPr>
        <p:spPr>
          <a:xfrm>
            <a:off x="720000" y="2227650"/>
            <a:ext cx="2305500" cy="129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2" name="Google Shape;192;p19"/>
          <p:cNvSpPr txBox="1">
            <a:spLocks noGrp="1"/>
          </p:cNvSpPr>
          <p:nvPr>
            <p:ph type="subTitle" idx="2"/>
          </p:nvPr>
        </p:nvSpPr>
        <p:spPr>
          <a:xfrm>
            <a:off x="3419221" y="2227650"/>
            <a:ext cx="2305500" cy="129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3" name="Google Shape;193;p19"/>
          <p:cNvSpPr txBox="1">
            <a:spLocks noGrp="1"/>
          </p:cNvSpPr>
          <p:nvPr>
            <p:ph type="subTitle" idx="3"/>
          </p:nvPr>
        </p:nvSpPr>
        <p:spPr>
          <a:xfrm>
            <a:off x="6118448" y="2227650"/>
            <a:ext cx="2305500" cy="129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4" name="Google Shape;194;p19"/>
          <p:cNvSpPr txBox="1">
            <a:spLocks noGrp="1"/>
          </p:cNvSpPr>
          <p:nvPr>
            <p:ph type="subTitle" idx="4"/>
          </p:nvPr>
        </p:nvSpPr>
        <p:spPr>
          <a:xfrm>
            <a:off x="720000" y="1604550"/>
            <a:ext cx="23055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5" name="Google Shape;195;p19"/>
          <p:cNvSpPr txBox="1">
            <a:spLocks noGrp="1"/>
          </p:cNvSpPr>
          <p:nvPr>
            <p:ph type="subTitle" idx="5"/>
          </p:nvPr>
        </p:nvSpPr>
        <p:spPr>
          <a:xfrm>
            <a:off x="3419222" y="1604550"/>
            <a:ext cx="23055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6" name="Google Shape;196;p19"/>
          <p:cNvSpPr txBox="1">
            <a:spLocks noGrp="1"/>
          </p:cNvSpPr>
          <p:nvPr>
            <p:ph type="subTitle" idx="6"/>
          </p:nvPr>
        </p:nvSpPr>
        <p:spPr>
          <a:xfrm>
            <a:off x="6118444" y="1604550"/>
            <a:ext cx="23055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marL="914400" lvl="1"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2pPr>
            <a:lvl3pPr marL="1371600" lvl="2"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3pPr>
            <a:lvl4pPr marL="1828800" lvl="3"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4pPr>
            <a:lvl5pPr marL="2286000" lvl="4"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5pPr>
            <a:lvl6pPr marL="2743200" lvl="5"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6pPr>
            <a:lvl7pPr marL="3200400" lvl="6"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7pPr>
            <a:lvl8pPr marL="3657600" lvl="7"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8pPr>
            <a:lvl9pPr marL="4114800" lvl="8"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8" r:id="rId8"/>
    <p:sldLayoutId id="2147483665"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9E46F33-45E1-BFF2-652A-C24C0FC1D12D}"/>
              </a:ext>
            </a:extLst>
          </p:cNvPr>
          <p:cNvPicPr>
            <a:picLocks noChangeAspect="1"/>
          </p:cNvPicPr>
          <p:nvPr/>
        </p:nvPicPr>
        <p:blipFill>
          <a:blip r:embed="rId2"/>
          <a:stretch>
            <a:fillRect/>
          </a:stretch>
        </p:blipFill>
        <p:spPr>
          <a:xfrm>
            <a:off x="5090614" y="429904"/>
            <a:ext cx="3957851" cy="4262199"/>
          </a:xfrm>
          <a:prstGeom prst="rect">
            <a:avLst/>
          </a:prstGeom>
        </p:spPr>
      </p:pic>
      <p:sp>
        <p:nvSpPr>
          <p:cNvPr id="2" name="Title 1">
            <a:extLst>
              <a:ext uri="{FF2B5EF4-FFF2-40B4-BE49-F238E27FC236}">
                <a16:creationId xmlns:a16="http://schemas.microsoft.com/office/drawing/2014/main" id="{41E1114D-E6C7-71AE-6CD3-B5F90699929E}"/>
              </a:ext>
            </a:extLst>
          </p:cNvPr>
          <p:cNvSpPr>
            <a:spLocks noGrp="1"/>
          </p:cNvSpPr>
          <p:nvPr>
            <p:ph type="title"/>
          </p:nvPr>
        </p:nvSpPr>
        <p:spPr>
          <a:xfrm>
            <a:off x="95535" y="2354239"/>
            <a:ext cx="5016675" cy="1974651"/>
          </a:xfrm>
        </p:spPr>
        <p:txBody>
          <a:bodyPr/>
          <a:lstStyle/>
          <a:p>
            <a:r>
              <a:rPr lang="en-US" sz="2500" dirty="0">
                <a:solidFill>
                  <a:schemeClr val="bg1">
                    <a:lumMod val="10000"/>
                  </a:schemeClr>
                </a:solidFill>
              </a:rPr>
              <a:t>Group Members:</a:t>
            </a:r>
            <a:br>
              <a:rPr lang="en-US" sz="2500" dirty="0">
                <a:solidFill>
                  <a:schemeClr val="bg1">
                    <a:lumMod val="10000"/>
                  </a:schemeClr>
                </a:solidFill>
              </a:rPr>
            </a:br>
            <a:br>
              <a:rPr lang="en-US" sz="2500" dirty="0">
                <a:solidFill>
                  <a:schemeClr val="bg1">
                    <a:lumMod val="10000"/>
                  </a:schemeClr>
                </a:solidFill>
              </a:rPr>
            </a:br>
            <a:r>
              <a:rPr lang="en-US" sz="2500" dirty="0">
                <a:solidFill>
                  <a:schemeClr val="bg1">
                    <a:lumMod val="10000"/>
                  </a:schemeClr>
                </a:solidFill>
              </a:rPr>
              <a:t>1. Huzaifa Kamal    21P-0500</a:t>
            </a:r>
            <a:br>
              <a:rPr lang="en-US" sz="2500">
                <a:solidFill>
                  <a:schemeClr val="bg1">
                    <a:lumMod val="10000"/>
                  </a:schemeClr>
                </a:solidFill>
              </a:rPr>
            </a:br>
            <a:endParaRPr lang="en-US" sz="2500" dirty="0">
              <a:solidFill>
                <a:schemeClr val="bg1">
                  <a:lumMod val="10000"/>
                </a:schemeClr>
              </a:solidFill>
            </a:endParaRPr>
          </a:p>
        </p:txBody>
      </p:sp>
      <p:sp>
        <p:nvSpPr>
          <p:cNvPr id="5" name="Google Shape;300;p29">
            <a:extLst>
              <a:ext uri="{FF2B5EF4-FFF2-40B4-BE49-F238E27FC236}">
                <a16:creationId xmlns:a16="http://schemas.microsoft.com/office/drawing/2014/main" id="{5A39F46E-E8D5-6BDF-EA40-2E96FA868844}"/>
              </a:ext>
            </a:extLst>
          </p:cNvPr>
          <p:cNvSpPr txBox="1">
            <a:spLocks/>
          </p:cNvSpPr>
          <p:nvPr/>
        </p:nvSpPr>
        <p:spPr>
          <a:xfrm>
            <a:off x="95535" y="918418"/>
            <a:ext cx="4547789" cy="83692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Montserrat"/>
              <a:buNone/>
              <a:defRPr sz="4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3000" dirty="0">
                <a:solidFill>
                  <a:schemeClr val="bg1">
                    <a:lumMod val="10000"/>
                  </a:schemeClr>
                </a:solidFill>
              </a:rPr>
              <a:t>Aggregate Calculator </a:t>
            </a:r>
            <a:endParaRPr lang="en-US" sz="3000" b="0" dirty="0">
              <a:solidFill>
                <a:schemeClr val="bg1">
                  <a:lumMod val="10000"/>
                </a:schemeClr>
              </a:solidFill>
            </a:endParaRPr>
          </a:p>
        </p:txBody>
      </p:sp>
    </p:spTree>
    <p:extLst>
      <p:ext uri="{BB962C8B-B14F-4D97-AF65-F5344CB8AC3E}">
        <p14:creationId xmlns:p14="http://schemas.microsoft.com/office/powerpoint/2010/main" val="174855393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0"/>
          <p:cNvSpPr txBox="1">
            <a:spLocks noGrp="1"/>
          </p:cNvSpPr>
          <p:nvPr>
            <p:ph type="title"/>
          </p:nvPr>
        </p:nvSpPr>
        <p:spPr>
          <a:xfrm>
            <a:off x="634621" y="673068"/>
            <a:ext cx="7789379" cy="45608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lumMod val="10000"/>
                  </a:schemeClr>
                </a:solidFill>
              </a:rPr>
              <a:t>Contents of the Project</a:t>
            </a:r>
            <a:endParaRPr dirty="0">
              <a:solidFill>
                <a:schemeClr val="bg1">
                  <a:lumMod val="10000"/>
                </a:schemeClr>
              </a:solidFill>
            </a:endParaRPr>
          </a:p>
        </p:txBody>
      </p:sp>
      <p:graphicFrame>
        <p:nvGraphicFramePr>
          <p:cNvPr id="317" name="Google Shape;317;p30"/>
          <p:cNvGraphicFramePr/>
          <p:nvPr>
            <p:extLst>
              <p:ext uri="{D42A27DB-BD31-4B8C-83A1-F6EECF244321}">
                <p14:modId xmlns:p14="http://schemas.microsoft.com/office/powerpoint/2010/main" val="444032820"/>
              </p:ext>
            </p:extLst>
          </p:nvPr>
        </p:nvGraphicFramePr>
        <p:xfrm>
          <a:off x="720000" y="1871329"/>
          <a:ext cx="7704000" cy="2421490"/>
        </p:xfrm>
        <a:graphic>
          <a:graphicData uri="http://schemas.openxmlformats.org/drawingml/2006/table">
            <a:tbl>
              <a:tblPr>
                <a:noFill/>
                <a:tableStyleId>{1C10B471-E5AC-401F-AA36-4F8F07440622}</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437220">
                <a:tc>
                  <a:txBody>
                    <a:bodyPr/>
                    <a:lstStyle/>
                    <a:p>
                      <a:pPr marL="0" lvl="0" indent="0" algn="l" rtl="0">
                        <a:spcBef>
                          <a:spcPts val="0"/>
                        </a:spcBef>
                        <a:spcAft>
                          <a:spcPts val="0"/>
                        </a:spcAft>
                        <a:buNone/>
                      </a:pPr>
                      <a:r>
                        <a:rPr lang="en" sz="1100" b="1" u="sng" dirty="0">
                          <a:solidFill>
                            <a:schemeClr val="bg1">
                              <a:lumMod val="10000"/>
                            </a:schemeClr>
                          </a:solidFill>
                          <a:latin typeface="Montserrat"/>
                          <a:ea typeface="Montserrat"/>
                          <a:cs typeface="Montserrat"/>
                          <a:sym typeface="Montserrat"/>
                        </a:rPr>
                        <a:t>Classes</a:t>
                      </a:r>
                      <a:endParaRPr sz="1100" b="1" u="sng" dirty="0">
                        <a:solidFill>
                          <a:schemeClr val="bg1">
                            <a:lumMod val="10000"/>
                          </a:schemeClr>
                        </a:solidFill>
                        <a:latin typeface="Montserrat"/>
                        <a:ea typeface="Montserrat"/>
                        <a:cs typeface="Montserrat"/>
                        <a:sym typeface="Montserrat"/>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dirty="0">
                          <a:solidFill>
                            <a:schemeClr val="bg1">
                              <a:lumMod val="10000"/>
                            </a:schemeClr>
                          </a:solidFill>
                          <a:latin typeface="Lato"/>
                          <a:ea typeface="Lato"/>
                          <a:cs typeface="Lato"/>
                          <a:sym typeface="Lato"/>
                        </a:rPr>
                        <a:t>In classes we discuss about public access specifier, constructor,Destructor and access specifier.</a:t>
                      </a:r>
                      <a:endParaRPr sz="1000" dirty="0">
                        <a:solidFill>
                          <a:schemeClr val="bg1">
                            <a:lumMod val="10000"/>
                          </a:schemeClr>
                        </a:solidFill>
                        <a:latin typeface="Lato"/>
                        <a:ea typeface="Lato"/>
                        <a:cs typeface="Lato"/>
                        <a:sym typeface="Lato"/>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386768">
                <a:tc>
                  <a:txBody>
                    <a:bodyPr/>
                    <a:lstStyle/>
                    <a:p>
                      <a:pPr marL="0" lvl="0" indent="0" algn="l" rtl="0">
                        <a:spcBef>
                          <a:spcPts val="0"/>
                        </a:spcBef>
                        <a:spcAft>
                          <a:spcPts val="0"/>
                        </a:spcAft>
                        <a:buNone/>
                      </a:pPr>
                      <a:r>
                        <a:rPr lang="en" sz="1100" b="1" u="sng" dirty="0">
                          <a:solidFill>
                            <a:schemeClr val="bg1">
                              <a:lumMod val="10000"/>
                            </a:schemeClr>
                          </a:solidFill>
                          <a:latin typeface="Montserrat"/>
                          <a:ea typeface="Montserrat"/>
                          <a:cs typeface="Montserrat"/>
                          <a:sym typeface="Montserrat"/>
                        </a:rPr>
                        <a:t>Inheritance </a:t>
                      </a:r>
                      <a:endParaRPr sz="1100" b="1" u="sng" dirty="0">
                        <a:solidFill>
                          <a:schemeClr val="bg1">
                            <a:lumMod val="10000"/>
                          </a:schemeClr>
                        </a:solidFill>
                        <a:latin typeface="Montserrat"/>
                        <a:ea typeface="Montserrat"/>
                        <a:cs typeface="Montserrat"/>
                        <a:sym typeface="Montserrat"/>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1000" dirty="0">
                          <a:solidFill>
                            <a:schemeClr val="bg1">
                              <a:lumMod val="10000"/>
                            </a:schemeClr>
                          </a:solidFill>
                          <a:latin typeface="Lato"/>
                          <a:ea typeface="Lato"/>
                          <a:cs typeface="Lato"/>
                          <a:sym typeface="Lato"/>
                        </a:rPr>
                        <a:t>P</a:t>
                      </a:r>
                      <a:r>
                        <a:rPr lang="en" sz="1000" dirty="0">
                          <a:solidFill>
                            <a:schemeClr val="bg1">
                              <a:lumMod val="10000"/>
                            </a:schemeClr>
                          </a:solidFill>
                          <a:latin typeface="Lato"/>
                          <a:ea typeface="Lato"/>
                          <a:cs typeface="Lato"/>
                          <a:sym typeface="Lato"/>
                        </a:rPr>
                        <a:t>arent class,child class.</a:t>
                      </a:r>
                      <a:endParaRPr sz="1000" dirty="0">
                        <a:solidFill>
                          <a:schemeClr val="bg1">
                            <a:lumMod val="10000"/>
                          </a:schemeClr>
                        </a:solidFill>
                        <a:latin typeface="Lato"/>
                        <a:ea typeface="Lato"/>
                        <a:cs typeface="Lato"/>
                        <a:sym typeface="Lato"/>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386768">
                <a:tc>
                  <a:txBody>
                    <a:bodyPr/>
                    <a:lstStyle/>
                    <a:p>
                      <a:pPr marL="0" lvl="0" indent="0" algn="l" rtl="0">
                        <a:spcBef>
                          <a:spcPts val="0"/>
                        </a:spcBef>
                        <a:spcAft>
                          <a:spcPts val="0"/>
                        </a:spcAft>
                        <a:buNone/>
                      </a:pPr>
                      <a:r>
                        <a:rPr lang="en" sz="1100" b="1" u="sng" dirty="0">
                          <a:solidFill>
                            <a:schemeClr val="bg1">
                              <a:lumMod val="10000"/>
                            </a:schemeClr>
                          </a:solidFill>
                          <a:latin typeface="Montserrat"/>
                          <a:ea typeface="Montserrat"/>
                          <a:cs typeface="Montserrat"/>
                          <a:sym typeface="Montserrat"/>
                        </a:rPr>
                        <a:t>Exceptional Handling</a:t>
                      </a:r>
                      <a:endParaRPr sz="1100" b="1" u="sng" dirty="0">
                        <a:solidFill>
                          <a:schemeClr val="bg1">
                            <a:lumMod val="10000"/>
                          </a:schemeClr>
                        </a:solidFill>
                        <a:latin typeface="Montserrat"/>
                        <a:ea typeface="Montserrat"/>
                        <a:cs typeface="Montserrat"/>
                        <a:sym typeface="Montserrat"/>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dirty="0">
                          <a:solidFill>
                            <a:schemeClr val="bg1">
                              <a:lumMod val="10000"/>
                            </a:schemeClr>
                          </a:solidFill>
                          <a:latin typeface="Lato"/>
                          <a:ea typeface="Lato"/>
                          <a:cs typeface="Lato"/>
                          <a:sym typeface="Lato"/>
                        </a:rPr>
                        <a:t>Try,catch.</a:t>
                      </a:r>
                      <a:endParaRPr sz="1000" dirty="0">
                        <a:solidFill>
                          <a:schemeClr val="bg1">
                            <a:lumMod val="10000"/>
                          </a:schemeClr>
                        </a:solidFill>
                        <a:latin typeface="Lato"/>
                        <a:ea typeface="Lato"/>
                        <a:cs typeface="Lato"/>
                        <a:sym typeface="Lato"/>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386768">
                <a:tc>
                  <a:txBody>
                    <a:bodyPr/>
                    <a:lstStyle/>
                    <a:p>
                      <a:pPr marL="0" lvl="0" indent="0" algn="l" rtl="0">
                        <a:spcBef>
                          <a:spcPts val="0"/>
                        </a:spcBef>
                        <a:spcAft>
                          <a:spcPts val="0"/>
                        </a:spcAft>
                        <a:buNone/>
                      </a:pPr>
                      <a:r>
                        <a:rPr lang="en" sz="1100" b="1" u="sng" dirty="0">
                          <a:solidFill>
                            <a:schemeClr val="bg1">
                              <a:lumMod val="10000"/>
                            </a:schemeClr>
                          </a:solidFill>
                          <a:latin typeface="Montserrat"/>
                          <a:ea typeface="Montserrat"/>
                          <a:cs typeface="Montserrat"/>
                          <a:sym typeface="Montserrat"/>
                        </a:rPr>
                        <a:t>Conditions</a:t>
                      </a:r>
                      <a:endParaRPr sz="1100" b="1" u="sng" dirty="0">
                        <a:solidFill>
                          <a:schemeClr val="bg1">
                            <a:lumMod val="10000"/>
                          </a:schemeClr>
                        </a:solidFill>
                        <a:latin typeface="Montserrat"/>
                        <a:ea typeface="Montserrat"/>
                        <a:cs typeface="Montserrat"/>
                        <a:sym typeface="Montserrat"/>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bg1">
                              <a:lumMod val="10000"/>
                            </a:schemeClr>
                          </a:solidFill>
                          <a:latin typeface="Lato"/>
                          <a:ea typeface="Lato"/>
                          <a:cs typeface="Lato"/>
                          <a:sym typeface="Lato"/>
                        </a:rPr>
                        <a:t>I</a:t>
                      </a:r>
                      <a:r>
                        <a:rPr lang="en" sz="1000" dirty="0">
                          <a:solidFill>
                            <a:schemeClr val="bg1">
                              <a:lumMod val="10000"/>
                            </a:schemeClr>
                          </a:solidFill>
                          <a:latin typeface="Lato"/>
                          <a:ea typeface="Lato"/>
                          <a:cs typeface="Lato"/>
                          <a:sym typeface="Lato"/>
                        </a:rPr>
                        <a:t>f,else if,else,while .</a:t>
                      </a:r>
                      <a:endParaRPr sz="1000" dirty="0">
                        <a:solidFill>
                          <a:schemeClr val="bg1">
                            <a:lumMod val="10000"/>
                          </a:schemeClr>
                        </a:solidFill>
                        <a:latin typeface="Lato"/>
                        <a:ea typeface="Lato"/>
                        <a:cs typeface="Lato"/>
                        <a:sym typeface="Lato"/>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386768">
                <a:tc>
                  <a:txBody>
                    <a:bodyPr/>
                    <a:lstStyle/>
                    <a:p>
                      <a:pPr marL="0" lvl="0" indent="0" algn="l" rtl="0">
                        <a:spcBef>
                          <a:spcPts val="0"/>
                        </a:spcBef>
                        <a:spcAft>
                          <a:spcPts val="0"/>
                        </a:spcAft>
                        <a:buNone/>
                      </a:pPr>
                      <a:r>
                        <a:rPr lang="en" sz="1100" b="1" u="sng" dirty="0">
                          <a:solidFill>
                            <a:schemeClr val="bg1">
                              <a:lumMod val="10000"/>
                            </a:schemeClr>
                          </a:solidFill>
                          <a:latin typeface="Montserrat"/>
                          <a:ea typeface="Montserrat"/>
                          <a:cs typeface="Montserrat"/>
                          <a:sym typeface="Montserrat"/>
                        </a:rPr>
                        <a:t>Object</a:t>
                      </a:r>
                      <a:endParaRPr sz="1100" b="1" u="sng" dirty="0">
                        <a:solidFill>
                          <a:schemeClr val="bg1">
                            <a:lumMod val="10000"/>
                          </a:schemeClr>
                        </a:solidFill>
                        <a:latin typeface="Montserrat"/>
                        <a:ea typeface="Montserrat"/>
                        <a:cs typeface="Montserrat"/>
                        <a:sym typeface="Montserrat"/>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000" dirty="0">
                          <a:solidFill>
                            <a:schemeClr val="bg1">
                              <a:lumMod val="10000"/>
                            </a:schemeClr>
                          </a:solidFill>
                          <a:latin typeface="Lato"/>
                          <a:ea typeface="Lato"/>
                          <a:cs typeface="Lato"/>
                          <a:sym typeface="Lato"/>
                        </a:rPr>
                        <a:t>Make object with class name</a:t>
                      </a:r>
                      <a:endParaRPr sz="1000" dirty="0">
                        <a:solidFill>
                          <a:schemeClr val="bg1">
                            <a:lumMod val="10000"/>
                          </a:schemeClr>
                        </a:solidFill>
                        <a:latin typeface="Lato"/>
                        <a:ea typeface="Lato"/>
                        <a:cs typeface="Lato"/>
                        <a:sym typeface="Lato"/>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r h="386768">
                <a:tc>
                  <a:txBody>
                    <a:bodyPr/>
                    <a:lstStyle/>
                    <a:p>
                      <a:pPr marL="0" lvl="0" indent="0" algn="l" rtl="0">
                        <a:spcBef>
                          <a:spcPts val="0"/>
                        </a:spcBef>
                        <a:spcAft>
                          <a:spcPts val="0"/>
                        </a:spcAft>
                        <a:buNone/>
                      </a:pPr>
                      <a:endParaRPr sz="1100" b="1" dirty="0">
                        <a:solidFill>
                          <a:schemeClr val="bg1">
                            <a:lumMod val="10000"/>
                          </a:schemeClr>
                        </a:solidFill>
                        <a:latin typeface="Montserrat"/>
                        <a:ea typeface="Montserrat"/>
                        <a:cs typeface="Montserrat"/>
                        <a:sym typeface="Montserrat"/>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1600"/>
                        </a:spcAft>
                        <a:buNone/>
                      </a:pPr>
                      <a:endParaRPr sz="1000" dirty="0">
                        <a:solidFill>
                          <a:schemeClr val="bg1">
                            <a:lumMod val="10000"/>
                          </a:schemeClr>
                        </a:solidFill>
                        <a:latin typeface="Lato"/>
                        <a:ea typeface="Lato"/>
                        <a:cs typeface="Lato"/>
                        <a:sym typeface="Lato"/>
                      </a:endParaRPr>
                    </a:p>
                  </a:txBody>
                  <a:tcPr marL="91425" marR="91425" marT="91425" marB="91425">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20" name="Google Shape;320;p30"/>
          <p:cNvSpPr txBox="1"/>
          <p:nvPr/>
        </p:nvSpPr>
        <p:spPr>
          <a:xfrm>
            <a:off x="4850342" y="4147800"/>
            <a:ext cx="34281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600" b="1" u="sng" dirty="0">
              <a:solidFill>
                <a:schemeClr val="dk1"/>
              </a:solidFill>
              <a:latin typeface="Lato"/>
              <a:ea typeface="Lato"/>
              <a:cs typeface="Lato"/>
              <a:sym typeface="Lato"/>
            </a:endParaRP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32"/>
          <p:cNvSpPr txBox="1">
            <a:spLocks noGrp="1"/>
          </p:cNvSpPr>
          <p:nvPr>
            <p:ph type="title"/>
          </p:nvPr>
        </p:nvSpPr>
        <p:spPr>
          <a:xfrm>
            <a:off x="3081421" y="2089500"/>
            <a:ext cx="3810698" cy="96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bg1">
                    <a:lumMod val="10000"/>
                  </a:schemeClr>
                </a:solidFill>
              </a:rPr>
              <a:t>Introduction</a:t>
            </a:r>
            <a:endParaRPr dirty="0">
              <a:solidFill>
                <a:schemeClr val="bg1">
                  <a:lumMod val="10000"/>
                </a:schemeClr>
              </a:solidFill>
            </a:endParaRPr>
          </a:p>
        </p:txBody>
      </p:sp>
      <p:grpSp>
        <p:nvGrpSpPr>
          <p:cNvPr id="345" name="Google Shape;345;p32"/>
          <p:cNvGrpSpPr/>
          <p:nvPr/>
        </p:nvGrpSpPr>
        <p:grpSpPr>
          <a:xfrm>
            <a:off x="103689" y="430600"/>
            <a:ext cx="1917901" cy="4263300"/>
            <a:chOff x="103689" y="430600"/>
            <a:chExt cx="1917901" cy="4263300"/>
          </a:xfrm>
        </p:grpSpPr>
        <p:grpSp>
          <p:nvGrpSpPr>
            <p:cNvPr id="346" name="Google Shape;346;p32"/>
            <p:cNvGrpSpPr/>
            <p:nvPr/>
          </p:nvGrpSpPr>
          <p:grpSpPr>
            <a:xfrm>
              <a:off x="103689" y="435151"/>
              <a:ext cx="1915405" cy="4255875"/>
              <a:chOff x="2630100" y="1910700"/>
              <a:chExt cx="249100" cy="557950"/>
            </a:xfrm>
          </p:grpSpPr>
          <p:sp>
            <p:nvSpPr>
              <p:cNvPr id="347" name="Google Shape;347;p32"/>
              <p:cNvSpPr/>
              <p:nvPr/>
            </p:nvSpPr>
            <p:spPr>
              <a:xfrm>
                <a:off x="2631250" y="1910700"/>
                <a:ext cx="247950" cy="178475"/>
              </a:xfrm>
              <a:custGeom>
                <a:avLst/>
                <a:gdLst/>
                <a:ahLst/>
                <a:cxnLst/>
                <a:rect l="l" t="t" r="r" b="b"/>
                <a:pathLst>
                  <a:path w="9918" h="7139" extrusionOk="0">
                    <a:moveTo>
                      <a:pt x="2378" y="1030"/>
                    </a:moveTo>
                    <a:cubicBezTo>
                      <a:pt x="2540" y="1030"/>
                      <a:pt x="2746" y="1076"/>
                      <a:pt x="2826" y="1246"/>
                    </a:cubicBezTo>
                    <a:cubicBezTo>
                      <a:pt x="2837" y="1257"/>
                      <a:pt x="2837" y="1257"/>
                      <a:pt x="2837" y="1271"/>
                    </a:cubicBezTo>
                    <a:cubicBezTo>
                      <a:pt x="2884" y="1362"/>
                      <a:pt x="2848" y="1488"/>
                      <a:pt x="2826" y="1532"/>
                    </a:cubicBezTo>
                    <a:cubicBezTo>
                      <a:pt x="2757" y="1694"/>
                      <a:pt x="2620" y="1807"/>
                      <a:pt x="2483" y="1842"/>
                    </a:cubicBezTo>
                    <a:cubicBezTo>
                      <a:pt x="2439" y="1855"/>
                      <a:pt x="2392" y="1862"/>
                      <a:pt x="2344" y="1862"/>
                    </a:cubicBezTo>
                    <a:cubicBezTo>
                      <a:pt x="2102" y="1862"/>
                      <a:pt x="1820" y="1704"/>
                      <a:pt x="1648" y="1463"/>
                    </a:cubicBezTo>
                    <a:cubicBezTo>
                      <a:pt x="1807" y="1271"/>
                      <a:pt x="1991" y="1120"/>
                      <a:pt x="2173" y="1052"/>
                    </a:cubicBezTo>
                    <a:cubicBezTo>
                      <a:pt x="2230" y="1030"/>
                      <a:pt x="2299" y="1030"/>
                      <a:pt x="2378" y="1030"/>
                    </a:cubicBezTo>
                    <a:close/>
                    <a:moveTo>
                      <a:pt x="5250" y="3717"/>
                    </a:moveTo>
                    <a:cubicBezTo>
                      <a:pt x="5355" y="3717"/>
                      <a:pt x="5456" y="3742"/>
                      <a:pt x="5549" y="3786"/>
                    </a:cubicBezTo>
                    <a:cubicBezTo>
                      <a:pt x="5687" y="3866"/>
                      <a:pt x="5810" y="3992"/>
                      <a:pt x="5893" y="4176"/>
                    </a:cubicBezTo>
                    <a:cubicBezTo>
                      <a:pt x="6005" y="4415"/>
                      <a:pt x="6030" y="4725"/>
                      <a:pt x="5961" y="4999"/>
                    </a:cubicBezTo>
                    <a:cubicBezTo>
                      <a:pt x="5846" y="5021"/>
                      <a:pt x="5709" y="5046"/>
                      <a:pt x="5560" y="5046"/>
                    </a:cubicBezTo>
                    <a:cubicBezTo>
                      <a:pt x="5525" y="5046"/>
                      <a:pt x="5492" y="5032"/>
                      <a:pt x="5456" y="5032"/>
                    </a:cubicBezTo>
                    <a:cubicBezTo>
                      <a:pt x="5171" y="5010"/>
                      <a:pt x="4885" y="4873"/>
                      <a:pt x="4712" y="4656"/>
                    </a:cubicBezTo>
                    <a:cubicBezTo>
                      <a:pt x="4668" y="4610"/>
                      <a:pt x="4621" y="4552"/>
                      <a:pt x="4600" y="4497"/>
                    </a:cubicBezTo>
                    <a:cubicBezTo>
                      <a:pt x="4553" y="4404"/>
                      <a:pt x="4542" y="4313"/>
                      <a:pt x="4542" y="4233"/>
                    </a:cubicBezTo>
                    <a:cubicBezTo>
                      <a:pt x="4564" y="3970"/>
                      <a:pt x="4816" y="3844"/>
                      <a:pt x="4849" y="3833"/>
                    </a:cubicBezTo>
                    <a:cubicBezTo>
                      <a:pt x="4976" y="3764"/>
                      <a:pt x="5113" y="3717"/>
                      <a:pt x="5250" y="3717"/>
                    </a:cubicBezTo>
                    <a:close/>
                    <a:moveTo>
                      <a:pt x="572" y="0"/>
                    </a:moveTo>
                    <a:cubicBezTo>
                      <a:pt x="470" y="502"/>
                      <a:pt x="481" y="972"/>
                      <a:pt x="608" y="1384"/>
                    </a:cubicBezTo>
                    <a:cubicBezTo>
                      <a:pt x="23" y="2460"/>
                      <a:pt x="1" y="3695"/>
                      <a:pt x="550" y="4862"/>
                    </a:cubicBezTo>
                    <a:cubicBezTo>
                      <a:pt x="709" y="5194"/>
                      <a:pt x="915" y="5513"/>
                      <a:pt x="1157" y="5812"/>
                    </a:cubicBezTo>
                    <a:cubicBezTo>
                      <a:pt x="1843" y="6636"/>
                      <a:pt x="2906" y="7138"/>
                      <a:pt x="4015" y="7138"/>
                    </a:cubicBezTo>
                    <a:cubicBezTo>
                      <a:pt x="4278" y="7138"/>
                      <a:pt x="4553" y="7105"/>
                      <a:pt x="4805" y="7048"/>
                    </a:cubicBezTo>
                    <a:cubicBezTo>
                      <a:pt x="5618" y="6853"/>
                      <a:pt x="6291" y="6383"/>
                      <a:pt x="6659" y="5732"/>
                    </a:cubicBezTo>
                    <a:cubicBezTo>
                      <a:pt x="7241" y="5469"/>
                      <a:pt x="7801" y="4988"/>
                      <a:pt x="8180" y="4428"/>
                    </a:cubicBezTo>
                    <a:cubicBezTo>
                      <a:pt x="8707" y="3649"/>
                      <a:pt x="8981" y="2745"/>
                      <a:pt x="9231" y="1958"/>
                    </a:cubicBezTo>
                    <a:cubicBezTo>
                      <a:pt x="9242" y="1900"/>
                      <a:pt x="9267" y="1842"/>
                      <a:pt x="9278" y="1796"/>
                    </a:cubicBezTo>
                    <a:cubicBezTo>
                      <a:pt x="9289" y="1752"/>
                      <a:pt x="9300" y="1716"/>
                      <a:pt x="9311" y="1669"/>
                    </a:cubicBezTo>
                    <a:cubicBezTo>
                      <a:pt x="9473" y="1145"/>
                      <a:pt x="9654" y="618"/>
                      <a:pt x="9917" y="137"/>
                    </a:cubicBezTo>
                    <a:lnTo>
                      <a:pt x="9917" y="0"/>
                    </a:lnTo>
                    <a:lnTo>
                      <a:pt x="8957" y="0"/>
                    </a:lnTo>
                    <a:cubicBezTo>
                      <a:pt x="8740" y="469"/>
                      <a:pt x="8591" y="950"/>
                      <a:pt x="8454" y="1395"/>
                    </a:cubicBezTo>
                    <a:cubicBezTo>
                      <a:pt x="8418" y="1477"/>
                      <a:pt x="8386" y="1590"/>
                      <a:pt x="8364" y="1669"/>
                    </a:cubicBezTo>
                    <a:lnTo>
                      <a:pt x="8339" y="1752"/>
                    </a:lnTo>
                    <a:cubicBezTo>
                      <a:pt x="8100" y="2507"/>
                      <a:pt x="7847" y="3273"/>
                      <a:pt x="7425" y="3901"/>
                    </a:cubicBezTo>
                    <a:cubicBezTo>
                      <a:pt x="7276" y="4107"/>
                      <a:pt x="7103" y="4302"/>
                      <a:pt x="6933" y="4483"/>
                    </a:cubicBezTo>
                    <a:cubicBezTo>
                      <a:pt x="6897" y="4244"/>
                      <a:pt x="6840" y="4003"/>
                      <a:pt x="6738" y="3786"/>
                    </a:cubicBezTo>
                    <a:cubicBezTo>
                      <a:pt x="6565" y="3421"/>
                      <a:pt x="6304" y="3146"/>
                      <a:pt x="5972" y="2973"/>
                    </a:cubicBezTo>
                    <a:cubicBezTo>
                      <a:pt x="5759" y="2862"/>
                      <a:pt x="5510" y="2807"/>
                      <a:pt x="5259" y="2807"/>
                    </a:cubicBezTo>
                    <a:cubicBezTo>
                      <a:pt x="4970" y="2807"/>
                      <a:pt x="4677" y="2879"/>
                      <a:pt x="4427" y="3020"/>
                    </a:cubicBezTo>
                    <a:cubicBezTo>
                      <a:pt x="3971" y="3262"/>
                      <a:pt x="3672" y="3684"/>
                      <a:pt x="3628" y="4165"/>
                    </a:cubicBezTo>
                    <a:cubicBezTo>
                      <a:pt x="3614" y="4415"/>
                      <a:pt x="3661" y="4667"/>
                      <a:pt x="3765" y="4895"/>
                    </a:cubicBezTo>
                    <a:cubicBezTo>
                      <a:pt x="3820" y="5021"/>
                      <a:pt x="3902" y="5148"/>
                      <a:pt x="4004" y="5252"/>
                    </a:cubicBezTo>
                    <a:cubicBezTo>
                      <a:pt x="4289" y="5581"/>
                      <a:pt x="4726" y="5834"/>
                      <a:pt x="5182" y="5925"/>
                    </a:cubicBezTo>
                    <a:cubicBezTo>
                      <a:pt x="4987" y="6029"/>
                      <a:pt x="4794" y="6109"/>
                      <a:pt x="4589" y="6155"/>
                    </a:cubicBezTo>
                    <a:cubicBezTo>
                      <a:pt x="4416" y="6199"/>
                      <a:pt x="4232" y="6224"/>
                      <a:pt x="4039" y="6224"/>
                    </a:cubicBezTo>
                    <a:cubicBezTo>
                      <a:pt x="3202" y="6224"/>
                      <a:pt x="2367" y="5845"/>
                      <a:pt x="1876" y="5238"/>
                    </a:cubicBezTo>
                    <a:cubicBezTo>
                      <a:pt x="1670" y="4999"/>
                      <a:pt x="1511" y="4736"/>
                      <a:pt x="1385" y="4461"/>
                    </a:cubicBezTo>
                    <a:cubicBezTo>
                      <a:pt x="1052" y="3764"/>
                      <a:pt x="984" y="3020"/>
                      <a:pt x="1190" y="2323"/>
                    </a:cubicBezTo>
                    <a:lnTo>
                      <a:pt x="1190" y="2323"/>
                    </a:lnTo>
                    <a:cubicBezTo>
                      <a:pt x="1533" y="2619"/>
                      <a:pt x="1945" y="2781"/>
                      <a:pt x="2335" y="2781"/>
                    </a:cubicBezTo>
                    <a:cubicBezTo>
                      <a:pt x="2461" y="2781"/>
                      <a:pt x="2584" y="2756"/>
                      <a:pt x="2700" y="2734"/>
                    </a:cubicBezTo>
                    <a:cubicBezTo>
                      <a:pt x="3101" y="2644"/>
                      <a:pt x="3466" y="2334"/>
                      <a:pt x="3661" y="1922"/>
                    </a:cubicBezTo>
                    <a:cubicBezTo>
                      <a:pt x="3809" y="1557"/>
                      <a:pt x="3809" y="1178"/>
                      <a:pt x="3661" y="859"/>
                    </a:cubicBezTo>
                    <a:cubicBezTo>
                      <a:pt x="3650" y="846"/>
                      <a:pt x="3639" y="824"/>
                      <a:pt x="3639" y="813"/>
                    </a:cubicBezTo>
                    <a:cubicBezTo>
                      <a:pt x="3422" y="390"/>
                      <a:pt x="2928" y="115"/>
                      <a:pt x="2392" y="115"/>
                    </a:cubicBezTo>
                    <a:cubicBezTo>
                      <a:pt x="2219" y="115"/>
                      <a:pt x="2060" y="137"/>
                      <a:pt x="1898" y="195"/>
                    </a:cubicBezTo>
                    <a:cubicBezTo>
                      <a:pt x="1739" y="242"/>
                      <a:pt x="1580" y="321"/>
                      <a:pt x="1431" y="423"/>
                    </a:cubicBezTo>
                    <a:cubicBezTo>
                      <a:pt x="1442" y="332"/>
                      <a:pt x="1464" y="228"/>
                      <a:pt x="1486" y="115"/>
                    </a:cubicBezTo>
                    <a:cubicBezTo>
                      <a:pt x="1500" y="80"/>
                      <a:pt x="1511" y="47"/>
                      <a:pt x="15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2723925" y="2423475"/>
                <a:ext cx="155275" cy="45175"/>
              </a:xfrm>
              <a:custGeom>
                <a:avLst/>
                <a:gdLst/>
                <a:ahLst/>
                <a:cxnLst/>
                <a:rect l="l" t="t" r="r" b="b"/>
                <a:pathLst>
                  <a:path w="6211" h="1807" extrusionOk="0">
                    <a:moveTo>
                      <a:pt x="5686" y="1030"/>
                    </a:moveTo>
                    <a:cubicBezTo>
                      <a:pt x="5766" y="1030"/>
                      <a:pt x="5878" y="1109"/>
                      <a:pt x="5947" y="1225"/>
                    </a:cubicBezTo>
                    <a:cubicBezTo>
                      <a:pt x="5972" y="1247"/>
                      <a:pt x="5994" y="1304"/>
                      <a:pt x="5983" y="1362"/>
                    </a:cubicBezTo>
                    <a:lnTo>
                      <a:pt x="5983" y="1384"/>
                    </a:lnTo>
                    <a:lnTo>
                      <a:pt x="5972" y="1395"/>
                    </a:lnTo>
                    <a:cubicBezTo>
                      <a:pt x="5947" y="1431"/>
                      <a:pt x="5925" y="1464"/>
                      <a:pt x="5856" y="1488"/>
                    </a:cubicBezTo>
                    <a:cubicBezTo>
                      <a:pt x="5810" y="1499"/>
                      <a:pt x="5766" y="1499"/>
                      <a:pt x="5708" y="1499"/>
                    </a:cubicBezTo>
                    <a:cubicBezTo>
                      <a:pt x="5571" y="1499"/>
                      <a:pt x="5434" y="1464"/>
                      <a:pt x="5329" y="1406"/>
                    </a:cubicBezTo>
                    <a:cubicBezTo>
                      <a:pt x="5274" y="1384"/>
                      <a:pt x="5228" y="1351"/>
                      <a:pt x="5170" y="1315"/>
                    </a:cubicBezTo>
                    <a:cubicBezTo>
                      <a:pt x="5307" y="1131"/>
                      <a:pt x="5491" y="1030"/>
                      <a:pt x="5672" y="1030"/>
                    </a:cubicBezTo>
                    <a:close/>
                    <a:moveTo>
                      <a:pt x="2619" y="0"/>
                    </a:moveTo>
                    <a:cubicBezTo>
                      <a:pt x="2161" y="0"/>
                      <a:pt x="1716" y="102"/>
                      <a:pt x="1337" y="308"/>
                    </a:cubicBezTo>
                    <a:cubicBezTo>
                      <a:pt x="662" y="651"/>
                      <a:pt x="239" y="1120"/>
                      <a:pt x="0" y="1807"/>
                    </a:cubicBezTo>
                    <a:lnTo>
                      <a:pt x="994" y="1807"/>
                    </a:lnTo>
                    <a:cubicBezTo>
                      <a:pt x="1142" y="1543"/>
                      <a:pt x="1373" y="1315"/>
                      <a:pt x="1738" y="1131"/>
                    </a:cubicBezTo>
                    <a:cubicBezTo>
                      <a:pt x="1998" y="995"/>
                      <a:pt x="2297" y="930"/>
                      <a:pt x="2598" y="930"/>
                    </a:cubicBezTo>
                    <a:cubicBezTo>
                      <a:pt x="3001" y="930"/>
                      <a:pt x="3408" y="1047"/>
                      <a:pt x="3729" y="1269"/>
                    </a:cubicBezTo>
                    <a:cubicBezTo>
                      <a:pt x="3819" y="1337"/>
                      <a:pt x="3902" y="1406"/>
                      <a:pt x="3992" y="1488"/>
                    </a:cubicBezTo>
                    <a:cubicBezTo>
                      <a:pt x="4025" y="1521"/>
                      <a:pt x="4050" y="1543"/>
                      <a:pt x="4083" y="1579"/>
                    </a:cubicBezTo>
                    <a:lnTo>
                      <a:pt x="4083" y="1626"/>
                    </a:lnTo>
                    <a:cubicBezTo>
                      <a:pt x="4072" y="1680"/>
                      <a:pt x="4061" y="1749"/>
                      <a:pt x="4061" y="1807"/>
                    </a:cubicBezTo>
                    <a:lnTo>
                      <a:pt x="6210" y="1807"/>
                    </a:lnTo>
                    <a:lnTo>
                      <a:pt x="6210" y="253"/>
                    </a:lnTo>
                    <a:cubicBezTo>
                      <a:pt x="6051" y="170"/>
                      <a:pt x="5878" y="126"/>
                      <a:pt x="5697" y="126"/>
                    </a:cubicBezTo>
                    <a:lnTo>
                      <a:pt x="5661" y="126"/>
                    </a:lnTo>
                    <a:cubicBezTo>
                      <a:pt x="5228" y="126"/>
                      <a:pt x="4794" y="332"/>
                      <a:pt x="4484" y="698"/>
                    </a:cubicBezTo>
                    <a:cubicBezTo>
                      <a:pt x="4426" y="640"/>
                      <a:pt x="4346" y="582"/>
                      <a:pt x="4267" y="527"/>
                    </a:cubicBezTo>
                    <a:cubicBezTo>
                      <a:pt x="3808" y="184"/>
                      <a:pt x="3226" y="0"/>
                      <a:pt x="26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2630100" y="2129050"/>
                <a:ext cx="79500" cy="85100"/>
              </a:xfrm>
              <a:custGeom>
                <a:avLst/>
                <a:gdLst/>
                <a:ahLst/>
                <a:cxnLst/>
                <a:rect l="l" t="t" r="r" b="b"/>
                <a:pathLst>
                  <a:path w="3180" h="3404" extrusionOk="0">
                    <a:moveTo>
                      <a:pt x="1375" y="0"/>
                    </a:moveTo>
                    <a:cubicBezTo>
                      <a:pt x="1004" y="0"/>
                      <a:pt x="611" y="84"/>
                      <a:pt x="195" y="246"/>
                    </a:cubicBezTo>
                    <a:cubicBezTo>
                      <a:pt x="127" y="279"/>
                      <a:pt x="69" y="304"/>
                      <a:pt x="0" y="337"/>
                    </a:cubicBezTo>
                    <a:lnTo>
                      <a:pt x="0" y="1356"/>
                    </a:lnTo>
                    <a:cubicBezTo>
                      <a:pt x="173" y="1254"/>
                      <a:pt x="343" y="1172"/>
                      <a:pt x="516" y="1103"/>
                    </a:cubicBezTo>
                    <a:cubicBezTo>
                      <a:pt x="817" y="979"/>
                      <a:pt x="1077" y="917"/>
                      <a:pt x="1323" y="917"/>
                    </a:cubicBezTo>
                    <a:cubicBezTo>
                      <a:pt x="1394" y="917"/>
                      <a:pt x="1463" y="922"/>
                      <a:pt x="1532" y="933"/>
                    </a:cubicBezTo>
                    <a:cubicBezTo>
                      <a:pt x="1820" y="966"/>
                      <a:pt x="2095" y="1150"/>
                      <a:pt x="2186" y="1366"/>
                    </a:cubicBezTo>
                    <a:cubicBezTo>
                      <a:pt x="2219" y="1413"/>
                      <a:pt x="2219" y="1435"/>
                      <a:pt x="2232" y="1471"/>
                    </a:cubicBezTo>
                    <a:cubicBezTo>
                      <a:pt x="2254" y="1608"/>
                      <a:pt x="2208" y="1745"/>
                      <a:pt x="2175" y="1847"/>
                    </a:cubicBezTo>
                    <a:lnTo>
                      <a:pt x="2175" y="1872"/>
                    </a:lnTo>
                    <a:cubicBezTo>
                      <a:pt x="2048" y="2121"/>
                      <a:pt x="1831" y="2327"/>
                      <a:pt x="1590" y="2407"/>
                    </a:cubicBezTo>
                    <a:cubicBezTo>
                      <a:pt x="1442" y="2454"/>
                      <a:pt x="1293" y="2476"/>
                      <a:pt x="1134" y="2476"/>
                    </a:cubicBezTo>
                    <a:cubicBezTo>
                      <a:pt x="676" y="2476"/>
                      <a:pt x="228" y="2283"/>
                      <a:pt x="0" y="2168"/>
                    </a:cubicBezTo>
                    <a:lnTo>
                      <a:pt x="0" y="3176"/>
                    </a:lnTo>
                    <a:cubicBezTo>
                      <a:pt x="332" y="3299"/>
                      <a:pt x="733" y="3404"/>
                      <a:pt x="1145" y="3404"/>
                    </a:cubicBezTo>
                    <a:cubicBezTo>
                      <a:pt x="1409" y="3404"/>
                      <a:pt x="1647" y="3357"/>
                      <a:pt x="1889" y="3277"/>
                    </a:cubicBezTo>
                    <a:cubicBezTo>
                      <a:pt x="2370" y="3118"/>
                      <a:pt x="2792" y="2728"/>
                      <a:pt x="3009" y="2226"/>
                    </a:cubicBezTo>
                    <a:cubicBezTo>
                      <a:pt x="3147" y="1927"/>
                      <a:pt x="3179" y="1619"/>
                      <a:pt x="3136" y="1323"/>
                    </a:cubicBezTo>
                    <a:cubicBezTo>
                      <a:pt x="3111" y="1207"/>
                      <a:pt x="3078" y="1103"/>
                      <a:pt x="3031" y="1001"/>
                    </a:cubicBezTo>
                    <a:cubicBezTo>
                      <a:pt x="2814" y="499"/>
                      <a:pt x="2287" y="120"/>
                      <a:pt x="1669" y="18"/>
                    </a:cubicBezTo>
                    <a:cubicBezTo>
                      <a:pt x="1573" y="6"/>
                      <a:pt x="1475" y="0"/>
                      <a:pt x="13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2630100" y="2252700"/>
                <a:ext cx="249100" cy="103325"/>
              </a:xfrm>
              <a:custGeom>
                <a:avLst/>
                <a:gdLst/>
                <a:ahLst/>
                <a:cxnLst/>
                <a:rect l="l" t="t" r="r" b="b"/>
                <a:pathLst>
                  <a:path w="9964" h="4133" extrusionOk="0">
                    <a:moveTo>
                      <a:pt x="813" y="1843"/>
                    </a:moveTo>
                    <a:cubicBezTo>
                      <a:pt x="882" y="1854"/>
                      <a:pt x="939" y="1867"/>
                      <a:pt x="997" y="1900"/>
                    </a:cubicBezTo>
                    <a:cubicBezTo>
                      <a:pt x="1178" y="1947"/>
                      <a:pt x="1326" y="2095"/>
                      <a:pt x="1409" y="2211"/>
                    </a:cubicBezTo>
                    <a:cubicBezTo>
                      <a:pt x="1442" y="2279"/>
                      <a:pt x="1431" y="2323"/>
                      <a:pt x="1420" y="2359"/>
                    </a:cubicBezTo>
                    <a:lnTo>
                      <a:pt x="1420" y="2370"/>
                    </a:lnTo>
                    <a:lnTo>
                      <a:pt x="1409" y="2392"/>
                    </a:lnTo>
                    <a:cubicBezTo>
                      <a:pt x="1373" y="2438"/>
                      <a:pt x="1315" y="2460"/>
                      <a:pt x="1271" y="2471"/>
                    </a:cubicBezTo>
                    <a:cubicBezTo>
                      <a:pt x="1242" y="2478"/>
                      <a:pt x="1211" y="2481"/>
                      <a:pt x="1179" y="2481"/>
                    </a:cubicBezTo>
                    <a:cubicBezTo>
                      <a:pt x="1087" y="2481"/>
                      <a:pt x="993" y="2454"/>
                      <a:pt x="950" y="2403"/>
                    </a:cubicBezTo>
                    <a:cubicBezTo>
                      <a:pt x="824" y="2266"/>
                      <a:pt x="766" y="2060"/>
                      <a:pt x="813" y="1843"/>
                    </a:cubicBezTo>
                    <a:close/>
                    <a:moveTo>
                      <a:pt x="7847" y="1593"/>
                    </a:moveTo>
                    <a:cubicBezTo>
                      <a:pt x="7882" y="1593"/>
                      <a:pt x="7998" y="1604"/>
                      <a:pt x="8042" y="1694"/>
                    </a:cubicBezTo>
                    <a:cubicBezTo>
                      <a:pt x="8077" y="1741"/>
                      <a:pt x="8110" y="1799"/>
                      <a:pt x="8053" y="1911"/>
                    </a:cubicBezTo>
                    <a:cubicBezTo>
                      <a:pt x="8031" y="2005"/>
                      <a:pt x="7984" y="2095"/>
                      <a:pt x="7915" y="2186"/>
                    </a:cubicBezTo>
                    <a:cubicBezTo>
                      <a:pt x="7814" y="2312"/>
                      <a:pt x="7677" y="2428"/>
                      <a:pt x="7539" y="2507"/>
                    </a:cubicBezTo>
                    <a:cubicBezTo>
                      <a:pt x="7528" y="2507"/>
                      <a:pt x="7517" y="2507"/>
                      <a:pt x="7504" y="2518"/>
                    </a:cubicBezTo>
                    <a:cubicBezTo>
                      <a:pt x="7391" y="2312"/>
                      <a:pt x="7311" y="2038"/>
                      <a:pt x="7424" y="1810"/>
                    </a:cubicBezTo>
                    <a:cubicBezTo>
                      <a:pt x="7435" y="1799"/>
                      <a:pt x="7435" y="1785"/>
                      <a:pt x="7449" y="1774"/>
                    </a:cubicBezTo>
                    <a:cubicBezTo>
                      <a:pt x="7528" y="1673"/>
                      <a:pt x="7677" y="1604"/>
                      <a:pt x="7825" y="1593"/>
                    </a:cubicBezTo>
                    <a:close/>
                    <a:moveTo>
                      <a:pt x="2002" y="1"/>
                    </a:moveTo>
                    <a:cubicBezTo>
                      <a:pt x="1326" y="1"/>
                      <a:pt x="687" y="311"/>
                      <a:pt x="286" y="838"/>
                    </a:cubicBezTo>
                    <a:cubicBezTo>
                      <a:pt x="275" y="849"/>
                      <a:pt x="264" y="860"/>
                      <a:pt x="253" y="871"/>
                    </a:cubicBezTo>
                    <a:cubicBezTo>
                      <a:pt x="217" y="871"/>
                      <a:pt x="173" y="860"/>
                      <a:pt x="127" y="860"/>
                    </a:cubicBezTo>
                    <a:cubicBezTo>
                      <a:pt x="80" y="860"/>
                      <a:pt x="47" y="860"/>
                      <a:pt x="0" y="849"/>
                    </a:cubicBezTo>
                    <a:lnTo>
                      <a:pt x="0" y="2565"/>
                    </a:lnTo>
                    <a:cubicBezTo>
                      <a:pt x="69" y="2746"/>
                      <a:pt x="184" y="2908"/>
                      <a:pt x="310" y="3045"/>
                    </a:cubicBezTo>
                    <a:cubicBezTo>
                      <a:pt x="527" y="3262"/>
                      <a:pt x="846" y="3388"/>
                      <a:pt x="1178" y="3388"/>
                    </a:cubicBezTo>
                    <a:cubicBezTo>
                      <a:pt x="1282" y="3388"/>
                      <a:pt x="1384" y="3377"/>
                      <a:pt x="1488" y="3353"/>
                    </a:cubicBezTo>
                    <a:cubicBezTo>
                      <a:pt x="1752" y="3295"/>
                      <a:pt x="1980" y="3158"/>
                      <a:pt x="2139" y="2952"/>
                    </a:cubicBezTo>
                    <a:cubicBezTo>
                      <a:pt x="2208" y="2861"/>
                      <a:pt x="2254" y="2771"/>
                      <a:pt x="2287" y="2677"/>
                    </a:cubicBezTo>
                    <a:cubicBezTo>
                      <a:pt x="2381" y="2392"/>
                      <a:pt x="2356" y="2084"/>
                      <a:pt x="2219" y="1785"/>
                    </a:cubicBezTo>
                    <a:cubicBezTo>
                      <a:pt x="2048" y="1478"/>
                      <a:pt x="1752" y="1203"/>
                      <a:pt x="1409" y="1066"/>
                    </a:cubicBezTo>
                    <a:cubicBezTo>
                      <a:pt x="1595" y="972"/>
                      <a:pt x="1809" y="924"/>
                      <a:pt x="2019" y="924"/>
                    </a:cubicBezTo>
                    <a:cubicBezTo>
                      <a:pt x="2143" y="924"/>
                      <a:pt x="2266" y="941"/>
                      <a:pt x="2381" y="975"/>
                    </a:cubicBezTo>
                    <a:cubicBezTo>
                      <a:pt x="2814" y="1134"/>
                      <a:pt x="3136" y="1535"/>
                      <a:pt x="3490" y="1969"/>
                    </a:cubicBezTo>
                    <a:lnTo>
                      <a:pt x="3512" y="2005"/>
                    </a:lnTo>
                    <a:cubicBezTo>
                      <a:pt x="3729" y="2279"/>
                      <a:pt x="3992" y="2609"/>
                      <a:pt x="4313" y="2883"/>
                    </a:cubicBezTo>
                    <a:cubicBezTo>
                      <a:pt x="4635" y="3158"/>
                      <a:pt x="5022" y="3364"/>
                      <a:pt x="5444" y="3501"/>
                    </a:cubicBezTo>
                    <a:cubicBezTo>
                      <a:pt x="5733" y="3594"/>
                      <a:pt x="6040" y="3652"/>
                      <a:pt x="6350" y="3663"/>
                    </a:cubicBezTo>
                    <a:lnTo>
                      <a:pt x="6488" y="3663"/>
                    </a:lnTo>
                    <a:cubicBezTo>
                      <a:pt x="6749" y="3663"/>
                      <a:pt x="7023" y="3627"/>
                      <a:pt x="7276" y="3570"/>
                    </a:cubicBezTo>
                    <a:cubicBezTo>
                      <a:pt x="7893" y="4028"/>
                      <a:pt x="8695" y="4075"/>
                      <a:pt x="9118" y="4097"/>
                    </a:cubicBezTo>
                    <a:cubicBezTo>
                      <a:pt x="9266" y="4119"/>
                      <a:pt x="9403" y="4119"/>
                      <a:pt x="9530" y="4132"/>
                    </a:cubicBezTo>
                    <a:lnTo>
                      <a:pt x="9963" y="4132"/>
                    </a:lnTo>
                    <a:lnTo>
                      <a:pt x="9963" y="3215"/>
                    </a:lnTo>
                    <a:lnTo>
                      <a:pt x="9645" y="3215"/>
                    </a:lnTo>
                    <a:cubicBezTo>
                      <a:pt x="9483" y="3204"/>
                      <a:pt x="9324" y="3204"/>
                      <a:pt x="9165" y="3183"/>
                    </a:cubicBezTo>
                    <a:cubicBezTo>
                      <a:pt x="8832" y="3172"/>
                      <a:pt x="8547" y="3136"/>
                      <a:pt x="8316" y="3067"/>
                    </a:cubicBezTo>
                    <a:cubicBezTo>
                      <a:pt x="8442" y="2966"/>
                      <a:pt x="8569" y="2839"/>
                      <a:pt x="8670" y="2702"/>
                    </a:cubicBezTo>
                    <a:cubicBezTo>
                      <a:pt x="8797" y="2540"/>
                      <a:pt x="8901" y="2348"/>
                      <a:pt x="8959" y="2164"/>
                    </a:cubicBezTo>
                    <a:cubicBezTo>
                      <a:pt x="9049" y="1799"/>
                      <a:pt x="9003" y="1478"/>
                      <a:pt x="8832" y="1225"/>
                    </a:cubicBezTo>
                    <a:cubicBezTo>
                      <a:pt x="8637" y="882"/>
                      <a:pt x="8283" y="687"/>
                      <a:pt x="7860" y="687"/>
                    </a:cubicBezTo>
                    <a:lnTo>
                      <a:pt x="7767" y="687"/>
                    </a:lnTo>
                    <a:cubicBezTo>
                      <a:pt x="7344" y="712"/>
                      <a:pt x="6954" y="907"/>
                      <a:pt x="6727" y="1203"/>
                    </a:cubicBezTo>
                    <a:cubicBezTo>
                      <a:pt x="6680" y="1272"/>
                      <a:pt x="6636" y="1340"/>
                      <a:pt x="6600" y="1409"/>
                    </a:cubicBezTo>
                    <a:cubicBezTo>
                      <a:pt x="6405" y="1810"/>
                      <a:pt x="6405" y="2290"/>
                      <a:pt x="6600" y="2760"/>
                    </a:cubicBezTo>
                    <a:lnTo>
                      <a:pt x="6383" y="2760"/>
                    </a:lnTo>
                    <a:cubicBezTo>
                      <a:pt x="6076" y="2746"/>
                      <a:pt x="5755" y="2666"/>
                      <a:pt x="5469" y="2540"/>
                    </a:cubicBezTo>
                    <a:cubicBezTo>
                      <a:pt x="5263" y="2449"/>
                      <a:pt x="5068" y="2323"/>
                      <a:pt x="4909" y="2186"/>
                    </a:cubicBezTo>
                    <a:cubicBezTo>
                      <a:pt x="4678" y="1980"/>
                      <a:pt x="4484" y="1752"/>
                      <a:pt x="4267" y="1500"/>
                    </a:cubicBezTo>
                    <a:lnTo>
                      <a:pt x="4234" y="1442"/>
                    </a:lnTo>
                    <a:cubicBezTo>
                      <a:pt x="3786" y="871"/>
                      <a:pt x="3363" y="379"/>
                      <a:pt x="2688" y="116"/>
                    </a:cubicBezTo>
                    <a:cubicBezTo>
                      <a:pt x="2471" y="36"/>
                      <a:pt x="2243" y="1"/>
                      <a:pt x="20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2630100" y="2039650"/>
                <a:ext cx="249100" cy="413275"/>
              </a:xfrm>
              <a:custGeom>
                <a:avLst/>
                <a:gdLst/>
                <a:ahLst/>
                <a:cxnLst/>
                <a:rect l="l" t="t" r="r" b="b"/>
                <a:pathLst>
                  <a:path w="9964" h="16531" extrusionOk="0">
                    <a:moveTo>
                      <a:pt x="8318" y="4826"/>
                    </a:moveTo>
                    <a:cubicBezTo>
                      <a:pt x="8616" y="4826"/>
                      <a:pt x="8897" y="4921"/>
                      <a:pt x="9082" y="5091"/>
                    </a:cubicBezTo>
                    <a:cubicBezTo>
                      <a:pt x="9208" y="5217"/>
                      <a:pt x="9277" y="5412"/>
                      <a:pt x="9266" y="5596"/>
                    </a:cubicBezTo>
                    <a:cubicBezTo>
                      <a:pt x="9255" y="5697"/>
                      <a:pt x="9233" y="5824"/>
                      <a:pt x="9129" y="5914"/>
                    </a:cubicBezTo>
                    <a:cubicBezTo>
                      <a:pt x="9096" y="5950"/>
                      <a:pt x="9060" y="5972"/>
                      <a:pt x="9014" y="5983"/>
                    </a:cubicBezTo>
                    <a:cubicBezTo>
                      <a:pt x="8962" y="6010"/>
                      <a:pt x="8898" y="6023"/>
                      <a:pt x="8840" y="6023"/>
                    </a:cubicBezTo>
                    <a:cubicBezTo>
                      <a:pt x="8821" y="6023"/>
                      <a:pt x="8803" y="6021"/>
                      <a:pt x="8786" y="6019"/>
                    </a:cubicBezTo>
                    <a:cubicBezTo>
                      <a:pt x="8591" y="6008"/>
                      <a:pt x="8374" y="5903"/>
                      <a:pt x="8237" y="5755"/>
                    </a:cubicBezTo>
                    <a:cubicBezTo>
                      <a:pt x="7998" y="5481"/>
                      <a:pt x="7825" y="5228"/>
                      <a:pt x="7709" y="4967"/>
                    </a:cubicBezTo>
                    <a:cubicBezTo>
                      <a:pt x="7745" y="4953"/>
                      <a:pt x="7767" y="4942"/>
                      <a:pt x="7803" y="4932"/>
                    </a:cubicBezTo>
                    <a:cubicBezTo>
                      <a:pt x="7847" y="4910"/>
                      <a:pt x="7904" y="4899"/>
                      <a:pt x="7951" y="4874"/>
                    </a:cubicBezTo>
                    <a:cubicBezTo>
                      <a:pt x="8073" y="4841"/>
                      <a:pt x="8197" y="4826"/>
                      <a:pt x="8318" y="4826"/>
                    </a:cubicBezTo>
                    <a:close/>
                    <a:moveTo>
                      <a:pt x="9963" y="1"/>
                    </a:moveTo>
                    <a:cubicBezTo>
                      <a:pt x="9494" y="47"/>
                      <a:pt x="9071" y="149"/>
                      <a:pt x="8706" y="311"/>
                    </a:cubicBezTo>
                    <a:cubicBezTo>
                      <a:pt x="8168" y="528"/>
                      <a:pt x="7723" y="849"/>
                      <a:pt x="7380" y="1272"/>
                    </a:cubicBezTo>
                    <a:cubicBezTo>
                      <a:pt x="6543" y="2277"/>
                      <a:pt x="6441" y="3627"/>
                      <a:pt x="6636" y="4577"/>
                    </a:cubicBezTo>
                    <a:cubicBezTo>
                      <a:pt x="6062" y="5091"/>
                      <a:pt x="5650" y="5755"/>
                      <a:pt x="5433" y="6579"/>
                    </a:cubicBezTo>
                    <a:cubicBezTo>
                      <a:pt x="5159" y="7655"/>
                      <a:pt x="5274" y="8811"/>
                      <a:pt x="5376" y="9827"/>
                    </a:cubicBezTo>
                    <a:cubicBezTo>
                      <a:pt x="5412" y="10227"/>
                      <a:pt x="5458" y="10639"/>
                      <a:pt x="5469" y="11062"/>
                    </a:cubicBezTo>
                    <a:cubicBezTo>
                      <a:pt x="5480" y="11383"/>
                      <a:pt x="5480" y="11705"/>
                      <a:pt x="5444" y="12023"/>
                    </a:cubicBezTo>
                    <a:cubicBezTo>
                      <a:pt x="5422" y="12276"/>
                      <a:pt x="5376" y="12539"/>
                      <a:pt x="5307" y="12778"/>
                    </a:cubicBezTo>
                    <a:cubicBezTo>
                      <a:pt x="4989" y="13923"/>
                      <a:pt x="4118" y="14895"/>
                      <a:pt x="3031" y="15342"/>
                    </a:cubicBezTo>
                    <a:lnTo>
                      <a:pt x="2987" y="15364"/>
                    </a:lnTo>
                    <a:cubicBezTo>
                      <a:pt x="2551" y="15537"/>
                      <a:pt x="2081" y="15617"/>
                      <a:pt x="1601" y="15617"/>
                    </a:cubicBezTo>
                    <a:cubicBezTo>
                      <a:pt x="1098" y="15617"/>
                      <a:pt x="607" y="15523"/>
                      <a:pt x="148" y="15353"/>
                    </a:cubicBezTo>
                    <a:cubicBezTo>
                      <a:pt x="148" y="15342"/>
                      <a:pt x="159" y="15331"/>
                      <a:pt x="173" y="15318"/>
                    </a:cubicBezTo>
                    <a:cubicBezTo>
                      <a:pt x="206" y="15238"/>
                      <a:pt x="253" y="15158"/>
                      <a:pt x="297" y="15079"/>
                    </a:cubicBezTo>
                    <a:cubicBezTo>
                      <a:pt x="538" y="14508"/>
                      <a:pt x="585" y="13980"/>
                      <a:pt x="423" y="13522"/>
                    </a:cubicBezTo>
                    <a:cubicBezTo>
                      <a:pt x="343" y="13272"/>
                      <a:pt x="195" y="13053"/>
                      <a:pt x="0" y="12882"/>
                    </a:cubicBezTo>
                    <a:lnTo>
                      <a:pt x="0" y="16267"/>
                    </a:lnTo>
                    <a:cubicBezTo>
                      <a:pt x="516" y="16440"/>
                      <a:pt x="1052" y="16531"/>
                      <a:pt x="1601" y="16531"/>
                    </a:cubicBezTo>
                    <a:cubicBezTo>
                      <a:pt x="2197" y="16531"/>
                      <a:pt x="2768" y="16429"/>
                      <a:pt x="3306" y="16224"/>
                    </a:cubicBezTo>
                    <a:lnTo>
                      <a:pt x="3385" y="16188"/>
                    </a:lnTo>
                    <a:cubicBezTo>
                      <a:pt x="4714" y="15639"/>
                      <a:pt x="5788" y="14425"/>
                      <a:pt x="6177" y="13020"/>
                    </a:cubicBezTo>
                    <a:cubicBezTo>
                      <a:pt x="6257" y="12745"/>
                      <a:pt x="6315" y="12460"/>
                      <a:pt x="6350" y="12185"/>
                    </a:cubicBezTo>
                    <a:cubicBezTo>
                      <a:pt x="6383" y="11875"/>
                      <a:pt x="6394" y="11578"/>
                      <a:pt x="6383" y="11282"/>
                    </a:cubicBezTo>
                    <a:cubicBezTo>
                      <a:pt x="6383" y="10766"/>
                      <a:pt x="6326" y="10252"/>
                      <a:pt x="6282" y="9772"/>
                    </a:cubicBezTo>
                    <a:lnTo>
                      <a:pt x="6282" y="9747"/>
                    </a:lnTo>
                    <a:cubicBezTo>
                      <a:pt x="6188" y="8866"/>
                      <a:pt x="6087" y="7768"/>
                      <a:pt x="6315" y="6807"/>
                    </a:cubicBezTo>
                    <a:cubicBezTo>
                      <a:pt x="6441" y="6326"/>
                      <a:pt x="6658" y="5903"/>
                      <a:pt x="6968" y="5538"/>
                    </a:cubicBezTo>
                    <a:cubicBezTo>
                      <a:pt x="7116" y="5791"/>
                      <a:pt x="7298" y="6087"/>
                      <a:pt x="7550" y="6362"/>
                    </a:cubicBezTo>
                    <a:cubicBezTo>
                      <a:pt x="7825" y="6683"/>
                      <a:pt x="8272" y="6900"/>
                      <a:pt x="8728" y="6933"/>
                    </a:cubicBezTo>
                    <a:cubicBezTo>
                      <a:pt x="8777" y="6938"/>
                      <a:pt x="8825" y="6941"/>
                      <a:pt x="8872" y="6941"/>
                    </a:cubicBezTo>
                    <a:cubicBezTo>
                      <a:pt x="9049" y="6941"/>
                      <a:pt x="9217" y="6905"/>
                      <a:pt x="9370" y="6842"/>
                    </a:cubicBezTo>
                    <a:cubicBezTo>
                      <a:pt x="9508" y="6785"/>
                      <a:pt x="9645" y="6705"/>
                      <a:pt x="9758" y="6601"/>
                    </a:cubicBezTo>
                    <a:cubicBezTo>
                      <a:pt x="9837" y="6532"/>
                      <a:pt x="9906" y="6452"/>
                      <a:pt x="9963" y="6362"/>
                    </a:cubicBezTo>
                    <a:lnTo>
                      <a:pt x="9963" y="4748"/>
                    </a:lnTo>
                    <a:cubicBezTo>
                      <a:pt x="9895" y="4646"/>
                      <a:pt x="9815" y="4542"/>
                      <a:pt x="9736" y="4462"/>
                    </a:cubicBezTo>
                    <a:cubicBezTo>
                      <a:pt x="9392" y="4108"/>
                      <a:pt x="8912" y="3924"/>
                      <a:pt x="8363" y="3924"/>
                    </a:cubicBezTo>
                    <a:cubicBezTo>
                      <a:pt x="8157" y="3924"/>
                      <a:pt x="7940" y="3949"/>
                      <a:pt x="7734" y="4006"/>
                    </a:cubicBezTo>
                    <a:cubicBezTo>
                      <a:pt x="7655" y="4017"/>
                      <a:pt x="7572" y="4039"/>
                      <a:pt x="7493" y="4075"/>
                    </a:cubicBezTo>
                    <a:lnTo>
                      <a:pt x="7482" y="4075"/>
                    </a:lnTo>
                    <a:cubicBezTo>
                      <a:pt x="7449" y="3594"/>
                      <a:pt x="7460" y="2587"/>
                      <a:pt x="8066" y="1843"/>
                    </a:cubicBezTo>
                    <a:cubicBezTo>
                      <a:pt x="8316" y="1557"/>
                      <a:pt x="8637" y="1316"/>
                      <a:pt x="9038" y="1157"/>
                    </a:cubicBezTo>
                    <a:cubicBezTo>
                      <a:pt x="9313" y="1041"/>
                      <a:pt x="9620" y="962"/>
                      <a:pt x="9963" y="918"/>
                    </a:cubicBezTo>
                    <a:lnTo>
                      <a:pt x="99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 name="Google Shape;352;p32"/>
            <p:cNvSpPr/>
            <p:nvPr/>
          </p:nvSpPr>
          <p:spPr>
            <a:xfrm>
              <a:off x="103691" y="430600"/>
              <a:ext cx="1917900" cy="42633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33"/>
          <p:cNvSpPr txBox="1">
            <a:spLocks noGrp="1"/>
          </p:cNvSpPr>
          <p:nvPr>
            <p:ph type="title"/>
          </p:nvPr>
        </p:nvSpPr>
        <p:spPr>
          <a:xfrm>
            <a:off x="442208" y="439791"/>
            <a:ext cx="3735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lumMod val="10000"/>
                  </a:schemeClr>
                </a:solidFill>
              </a:rPr>
              <a:t>Description</a:t>
            </a:r>
            <a:endParaRPr dirty="0">
              <a:solidFill>
                <a:schemeClr val="bg1">
                  <a:lumMod val="10000"/>
                </a:schemeClr>
              </a:solidFill>
            </a:endParaRPr>
          </a:p>
        </p:txBody>
      </p:sp>
      <p:sp>
        <p:nvSpPr>
          <p:cNvPr id="358" name="Google Shape;358;p33"/>
          <p:cNvSpPr txBox="1">
            <a:spLocks noGrp="1"/>
          </p:cNvSpPr>
          <p:nvPr>
            <p:ph type="body" idx="1"/>
          </p:nvPr>
        </p:nvSpPr>
        <p:spPr>
          <a:xfrm>
            <a:off x="303218" y="1104363"/>
            <a:ext cx="7209871" cy="3595958"/>
          </a:xfrm>
          <a:prstGeom prst="rect">
            <a:avLst/>
          </a:prstGeom>
        </p:spPr>
        <p:txBody>
          <a:bodyPr spcFirstLastPara="1" wrap="square" lIns="91425" tIns="91425" rIns="91425" bIns="91425" anchor="t" anchorCtr="0">
            <a:noAutofit/>
          </a:bodyPr>
          <a:lstStyle/>
          <a:p>
            <a:pPr marL="152400" lvl="0" indent="0" algn="l" rtl="0">
              <a:spcBef>
                <a:spcPts val="0"/>
              </a:spcBef>
              <a:spcAft>
                <a:spcPts val="0"/>
              </a:spcAft>
              <a:buSzPts val="1200"/>
              <a:buNone/>
            </a:pPr>
            <a:r>
              <a:rPr lang="en-US" sz="1500" dirty="0">
                <a:solidFill>
                  <a:schemeClr val="bg1">
                    <a:lumMod val="10000"/>
                  </a:schemeClr>
                </a:solidFill>
              </a:rPr>
              <a:t>1. </a:t>
            </a:r>
            <a:r>
              <a:rPr lang="en-US" sz="1500" b="0" i="0" dirty="0">
                <a:solidFill>
                  <a:schemeClr val="bg1">
                    <a:lumMod val="10000"/>
                  </a:schemeClr>
                </a:solidFill>
                <a:effectLst/>
                <a:latin typeface="Söhne"/>
              </a:rPr>
              <a:t>An aggregate calculator is a tool used to calculate the overall aggregate or grades in various subjects or courses. It is commonly used in educational institutions, such as schools and universities, to determine a student's overall performance.</a:t>
            </a:r>
          </a:p>
          <a:p>
            <a:pPr marL="152400" lvl="0" indent="0" algn="l" rtl="0">
              <a:spcBef>
                <a:spcPts val="0"/>
              </a:spcBef>
              <a:spcAft>
                <a:spcPts val="0"/>
              </a:spcAft>
              <a:buSzPts val="1200"/>
              <a:buNone/>
            </a:pPr>
            <a:endParaRPr lang="en-US" sz="1500" dirty="0">
              <a:solidFill>
                <a:schemeClr val="bg1">
                  <a:lumMod val="10000"/>
                </a:schemeClr>
              </a:solidFill>
              <a:latin typeface="Söhne"/>
            </a:endParaRPr>
          </a:p>
          <a:p>
            <a:pPr marL="152400" lvl="0" indent="0" algn="l" rtl="0">
              <a:spcBef>
                <a:spcPts val="0"/>
              </a:spcBef>
              <a:spcAft>
                <a:spcPts val="0"/>
              </a:spcAft>
              <a:buSzPts val="1200"/>
              <a:buNone/>
            </a:pPr>
            <a:endParaRPr lang="en-US" sz="1500" dirty="0">
              <a:solidFill>
                <a:schemeClr val="bg1">
                  <a:lumMod val="10000"/>
                </a:schemeClr>
              </a:solidFill>
              <a:latin typeface="Söhne"/>
            </a:endParaRPr>
          </a:p>
          <a:p>
            <a:pPr marL="152400" lvl="0" indent="0" algn="l" rtl="0">
              <a:spcBef>
                <a:spcPts val="0"/>
              </a:spcBef>
              <a:spcAft>
                <a:spcPts val="0"/>
              </a:spcAft>
              <a:buSzPts val="1200"/>
              <a:buNone/>
            </a:pPr>
            <a:r>
              <a:rPr lang="en-US" sz="1500" dirty="0">
                <a:solidFill>
                  <a:schemeClr val="bg1">
                    <a:lumMod val="10000"/>
                  </a:schemeClr>
                </a:solidFill>
                <a:latin typeface="Söhne"/>
              </a:rPr>
              <a:t>2. </a:t>
            </a:r>
            <a:r>
              <a:rPr lang="en-US" sz="1500" b="0" i="0" dirty="0">
                <a:solidFill>
                  <a:schemeClr val="bg1">
                    <a:lumMod val="10000"/>
                  </a:schemeClr>
                </a:solidFill>
                <a:effectLst/>
                <a:latin typeface="Söhne"/>
              </a:rPr>
              <a:t>Once the weights or credits are assigned the aggregate calculator computes the weighted average of the individual scores or grades obtained in each subject or course. The result is a single aggregate score, typically represented as a percentage or a grade point average (GPA) which reflects the overall performance of the student.</a:t>
            </a:r>
          </a:p>
          <a:p>
            <a:pPr marL="152400" lvl="0" indent="0" algn="l" rtl="0">
              <a:spcBef>
                <a:spcPts val="0"/>
              </a:spcBef>
              <a:spcAft>
                <a:spcPts val="0"/>
              </a:spcAft>
              <a:buSzPts val="1200"/>
              <a:buNone/>
            </a:pPr>
            <a:endParaRPr lang="en-US" sz="1500" dirty="0">
              <a:solidFill>
                <a:schemeClr val="bg1">
                  <a:lumMod val="10000"/>
                </a:schemeClr>
              </a:solidFill>
              <a:latin typeface="Söhne"/>
            </a:endParaRPr>
          </a:p>
          <a:p>
            <a:pPr marL="152400" lvl="0" indent="0" algn="l" rtl="0">
              <a:spcBef>
                <a:spcPts val="0"/>
              </a:spcBef>
              <a:spcAft>
                <a:spcPts val="0"/>
              </a:spcAft>
              <a:buSzPts val="1200"/>
              <a:buNone/>
            </a:pPr>
            <a:endParaRPr lang="en-US" sz="1500" b="0" i="0" dirty="0">
              <a:solidFill>
                <a:schemeClr val="bg1">
                  <a:lumMod val="10000"/>
                </a:schemeClr>
              </a:solidFill>
              <a:effectLst/>
              <a:latin typeface="Söhne"/>
            </a:endParaRPr>
          </a:p>
          <a:p>
            <a:pPr marL="152400" lvl="0" indent="0" algn="l" rtl="0">
              <a:spcBef>
                <a:spcPts val="0"/>
              </a:spcBef>
              <a:spcAft>
                <a:spcPts val="0"/>
              </a:spcAft>
              <a:buSzPts val="1200"/>
              <a:buNone/>
            </a:pPr>
            <a:r>
              <a:rPr lang="en-US" sz="1500" dirty="0">
                <a:solidFill>
                  <a:schemeClr val="bg1">
                    <a:lumMod val="10000"/>
                  </a:schemeClr>
                </a:solidFill>
                <a:latin typeface="Söhne"/>
              </a:rPr>
              <a:t>3. </a:t>
            </a:r>
            <a:r>
              <a:rPr lang="en-US" sz="1500" b="0" i="0" dirty="0">
                <a:solidFill>
                  <a:schemeClr val="bg1">
                    <a:lumMod val="10000"/>
                  </a:schemeClr>
                </a:solidFill>
                <a:effectLst/>
                <a:latin typeface="Söhne"/>
              </a:rPr>
              <a:t>Some aggregate calculators may also consider additional factors such as bonus points for extracurricular activities or penalties for poor attendance . These factors can further influence the final aggregate score.</a:t>
            </a:r>
          </a:p>
        </p:txBody>
      </p:sp>
      <p:cxnSp>
        <p:nvCxnSpPr>
          <p:cNvPr id="377" name="Google Shape;377;p33"/>
          <p:cNvCxnSpPr>
            <a:cxnSpLocks/>
          </p:cNvCxnSpPr>
          <p:nvPr/>
        </p:nvCxnSpPr>
        <p:spPr>
          <a:xfrm flipV="1">
            <a:off x="8124091" y="439791"/>
            <a:ext cx="0" cy="426053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grpSp>
        <p:nvGrpSpPr>
          <p:cNvPr id="387" name="Google Shape;387;p34"/>
          <p:cNvGrpSpPr/>
          <p:nvPr/>
        </p:nvGrpSpPr>
        <p:grpSpPr>
          <a:xfrm>
            <a:off x="6901671" y="430600"/>
            <a:ext cx="2134342" cy="4263300"/>
            <a:chOff x="6901671" y="430600"/>
            <a:chExt cx="2134342" cy="4263300"/>
          </a:xfrm>
        </p:grpSpPr>
        <p:grpSp>
          <p:nvGrpSpPr>
            <p:cNvPr id="388" name="Google Shape;388;p34"/>
            <p:cNvGrpSpPr/>
            <p:nvPr/>
          </p:nvGrpSpPr>
          <p:grpSpPr>
            <a:xfrm>
              <a:off x="6901671" y="435719"/>
              <a:ext cx="2134342" cy="4255734"/>
              <a:chOff x="5255700" y="3227479"/>
              <a:chExt cx="278901" cy="557741"/>
            </a:xfrm>
          </p:grpSpPr>
          <p:sp>
            <p:nvSpPr>
              <p:cNvPr id="389" name="Google Shape;389;p34"/>
              <p:cNvSpPr/>
              <p:nvPr/>
            </p:nvSpPr>
            <p:spPr>
              <a:xfrm>
                <a:off x="5363825" y="3539075"/>
                <a:ext cx="170775" cy="244575"/>
              </a:xfrm>
              <a:custGeom>
                <a:avLst/>
                <a:gdLst/>
                <a:ahLst/>
                <a:cxnLst/>
                <a:rect l="l" t="t" r="r" b="b"/>
                <a:pathLst>
                  <a:path w="6831" h="9783" extrusionOk="0">
                    <a:moveTo>
                      <a:pt x="5949" y="1546"/>
                    </a:moveTo>
                    <a:cubicBezTo>
                      <a:pt x="6133" y="1717"/>
                      <a:pt x="6271" y="1911"/>
                      <a:pt x="6339" y="2082"/>
                    </a:cubicBezTo>
                    <a:cubicBezTo>
                      <a:pt x="6394" y="2334"/>
                      <a:pt x="6326" y="2644"/>
                      <a:pt x="6120" y="2735"/>
                    </a:cubicBezTo>
                    <a:cubicBezTo>
                      <a:pt x="6109" y="2746"/>
                      <a:pt x="6098" y="2746"/>
                      <a:pt x="6087" y="2746"/>
                    </a:cubicBezTo>
                    <a:cubicBezTo>
                      <a:pt x="6059" y="2758"/>
                      <a:pt x="6026" y="2764"/>
                      <a:pt x="5992" y="2764"/>
                    </a:cubicBezTo>
                    <a:cubicBezTo>
                      <a:pt x="5929" y="2764"/>
                      <a:pt x="5865" y="2746"/>
                      <a:pt x="5834" y="2724"/>
                    </a:cubicBezTo>
                    <a:cubicBezTo>
                      <a:pt x="5675" y="2644"/>
                      <a:pt x="5560" y="2518"/>
                      <a:pt x="5538" y="2381"/>
                    </a:cubicBezTo>
                    <a:cubicBezTo>
                      <a:pt x="5469" y="2106"/>
                      <a:pt x="5639" y="1752"/>
                      <a:pt x="5949" y="1546"/>
                    </a:cubicBezTo>
                    <a:close/>
                    <a:moveTo>
                      <a:pt x="3027" y="4344"/>
                    </a:moveTo>
                    <a:cubicBezTo>
                      <a:pt x="3041" y="4344"/>
                      <a:pt x="3054" y="4345"/>
                      <a:pt x="3067" y="4347"/>
                    </a:cubicBezTo>
                    <a:cubicBezTo>
                      <a:pt x="3330" y="4382"/>
                      <a:pt x="3457" y="4635"/>
                      <a:pt x="3468" y="4668"/>
                    </a:cubicBezTo>
                    <a:cubicBezTo>
                      <a:pt x="3580" y="4896"/>
                      <a:pt x="3594" y="5170"/>
                      <a:pt x="3479" y="5365"/>
                    </a:cubicBezTo>
                    <a:cubicBezTo>
                      <a:pt x="3399" y="5502"/>
                      <a:pt x="3262" y="5618"/>
                      <a:pt x="3089" y="5697"/>
                    </a:cubicBezTo>
                    <a:cubicBezTo>
                      <a:pt x="2941" y="5759"/>
                      <a:pt x="2771" y="5792"/>
                      <a:pt x="2601" y="5792"/>
                    </a:cubicBezTo>
                    <a:cubicBezTo>
                      <a:pt x="2484" y="5792"/>
                      <a:pt x="2366" y="5777"/>
                      <a:pt x="2254" y="5744"/>
                    </a:cubicBezTo>
                    <a:cubicBezTo>
                      <a:pt x="2221" y="5549"/>
                      <a:pt x="2232" y="5376"/>
                      <a:pt x="2232" y="5239"/>
                    </a:cubicBezTo>
                    <a:cubicBezTo>
                      <a:pt x="2265" y="4953"/>
                      <a:pt x="2427" y="4668"/>
                      <a:pt x="2644" y="4498"/>
                    </a:cubicBezTo>
                    <a:cubicBezTo>
                      <a:pt x="2688" y="4451"/>
                      <a:pt x="2746" y="4415"/>
                      <a:pt x="2814" y="4393"/>
                    </a:cubicBezTo>
                    <a:cubicBezTo>
                      <a:pt x="2892" y="4366"/>
                      <a:pt x="2961" y="4344"/>
                      <a:pt x="3027" y="4344"/>
                    </a:cubicBezTo>
                    <a:close/>
                    <a:moveTo>
                      <a:pt x="4176" y="1"/>
                    </a:moveTo>
                    <a:cubicBezTo>
                      <a:pt x="3649" y="1"/>
                      <a:pt x="3113" y="116"/>
                      <a:pt x="2586" y="344"/>
                    </a:cubicBezTo>
                    <a:cubicBezTo>
                      <a:pt x="2254" y="481"/>
                      <a:pt x="1922" y="676"/>
                      <a:pt x="1614" y="904"/>
                    </a:cubicBezTo>
                    <a:cubicBezTo>
                      <a:pt x="538" y="1728"/>
                      <a:pt x="0" y="3180"/>
                      <a:pt x="253" y="4509"/>
                    </a:cubicBezTo>
                    <a:cubicBezTo>
                      <a:pt x="412" y="5321"/>
                      <a:pt x="870" y="6019"/>
                      <a:pt x="1499" y="6406"/>
                    </a:cubicBezTo>
                    <a:cubicBezTo>
                      <a:pt x="1741" y="6991"/>
                      <a:pt x="2207" y="7573"/>
                      <a:pt x="2746" y="7973"/>
                    </a:cubicBezTo>
                    <a:cubicBezTo>
                      <a:pt x="3501" y="8533"/>
                      <a:pt x="4393" y="8844"/>
                      <a:pt x="5183" y="9107"/>
                    </a:cubicBezTo>
                    <a:cubicBezTo>
                      <a:pt x="5241" y="9129"/>
                      <a:pt x="5296" y="9151"/>
                      <a:pt x="5343" y="9165"/>
                    </a:cubicBezTo>
                    <a:cubicBezTo>
                      <a:pt x="5378" y="9176"/>
                      <a:pt x="5422" y="9187"/>
                      <a:pt x="5458" y="9209"/>
                    </a:cubicBezTo>
                    <a:cubicBezTo>
                      <a:pt x="5927" y="9371"/>
                      <a:pt x="6394" y="9541"/>
                      <a:pt x="6831" y="9783"/>
                    </a:cubicBezTo>
                    <a:lnTo>
                      <a:pt x="6831" y="8764"/>
                    </a:lnTo>
                    <a:cubicBezTo>
                      <a:pt x="6477" y="8602"/>
                      <a:pt x="6109" y="8465"/>
                      <a:pt x="5766" y="8352"/>
                    </a:cubicBezTo>
                    <a:cubicBezTo>
                      <a:pt x="5686" y="8317"/>
                      <a:pt x="5584" y="8284"/>
                      <a:pt x="5491" y="8248"/>
                    </a:cubicBezTo>
                    <a:lnTo>
                      <a:pt x="5411" y="8226"/>
                    </a:lnTo>
                    <a:cubicBezTo>
                      <a:pt x="4678" y="7962"/>
                      <a:pt x="3912" y="7688"/>
                      <a:pt x="3295" y="7243"/>
                    </a:cubicBezTo>
                    <a:cubicBezTo>
                      <a:pt x="3100" y="7081"/>
                      <a:pt x="2907" y="6911"/>
                      <a:pt x="2746" y="6716"/>
                    </a:cubicBezTo>
                    <a:cubicBezTo>
                      <a:pt x="2987" y="6705"/>
                      <a:pt x="3215" y="6647"/>
                      <a:pt x="3432" y="6557"/>
                    </a:cubicBezTo>
                    <a:cubicBezTo>
                      <a:pt x="3811" y="6395"/>
                      <a:pt x="4096" y="6145"/>
                      <a:pt x="4280" y="5824"/>
                    </a:cubicBezTo>
                    <a:cubicBezTo>
                      <a:pt x="4541" y="5354"/>
                      <a:pt x="4541" y="4758"/>
                      <a:pt x="4291" y="4267"/>
                    </a:cubicBezTo>
                    <a:cubicBezTo>
                      <a:pt x="4061" y="3811"/>
                      <a:pt x="3649" y="3490"/>
                      <a:pt x="3182" y="3432"/>
                    </a:cubicBezTo>
                    <a:cubicBezTo>
                      <a:pt x="3131" y="3428"/>
                      <a:pt x="3080" y="3426"/>
                      <a:pt x="3030" y="3426"/>
                    </a:cubicBezTo>
                    <a:cubicBezTo>
                      <a:pt x="2821" y="3426"/>
                      <a:pt x="2622" y="3464"/>
                      <a:pt x="2438" y="3548"/>
                    </a:cubicBezTo>
                    <a:cubicBezTo>
                      <a:pt x="2312" y="3605"/>
                      <a:pt x="2185" y="3674"/>
                      <a:pt x="2070" y="3776"/>
                    </a:cubicBezTo>
                    <a:cubicBezTo>
                      <a:pt x="1727" y="4050"/>
                      <a:pt x="1466" y="4473"/>
                      <a:pt x="1362" y="4920"/>
                    </a:cubicBezTo>
                    <a:cubicBezTo>
                      <a:pt x="1260" y="4726"/>
                      <a:pt x="1192" y="4531"/>
                      <a:pt x="1145" y="4325"/>
                    </a:cubicBezTo>
                    <a:cubicBezTo>
                      <a:pt x="961" y="3342"/>
                      <a:pt x="1384" y="2244"/>
                      <a:pt x="2163" y="1648"/>
                    </a:cubicBezTo>
                    <a:cubicBezTo>
                      <a:pt x="2413" y="1453"/>
                      <a:pt x="2677" y="1294"/>
                      <a:pt x="2951" y="1178"/>
                    </a:cubicBezTo>
                    <a:cubicBezTo>
                      <a:pt x="3360" y="1008"/>
                      <a:pt x="3784" y="920"/>
                      <a:pt x="4201" y="920"/>
                    </a:cubicBezTo>
                    <a:cubicBezTo>
                      <a:pt x="4508" y="920"/>
                      <a:pt x="4812" y="968"/>
                      <a:pt x="5104" y="1066"/>
                    </a:cubicBezTo>
                    <a:cubicBezTo>
                      <a:pt x="4703" y="1500"/>
                      <a:pt x="4519" y="2060"/>
                      <a:pt x="4634" y="2562"/>
                    </a:cubicBezTo>
                    <a:cubicBezTo>
                      <a:pt x="4714" y="2963"/>
                      <a:pt x="5011" y="3342"/>
                      <a:pt x="5422" y="3548"/>
                    </a:cubicBezTo>
                    <a:cubicBezTo>
                      <a:pt x="5613" y="3633"/>
                      <a:pt x="5810" y="3676"/>
                      <a:pt x="6002" y="3676"/>
                    </a:cubicBezTo>
                    <a:cubicBezTo>
                      <a:pt x="6167" y="3676"/>
                      <a:pt x="6328" y="3644"/>
                      <a:pt x="6477" y="3581"/>
                    </a:cubicBezTo>
                    <a:cubicBezTo>
                      <a:pt x="6488" y="3581"/>
                      <a:pt x="6510" y="3570"/>
                      <a:pt x="6521" y="3559"/>
                    </a:cubicBezTo>
                    <a:cubicBezTo>
                      <a:pt x="6636" y="3512"/>
                      <a:pt x="6737" y="3432"/>
                      <a:pt x="6831" y="3353"/>
                    </a:cubicBezTo>
                    <a:lnTo>
                      <a:pt x="6831" y="434"/>
                    </a:lnTo>
                    <a:cubicBezTo>
                      <a:pt x="6797" y="433"/>
                      <a:pt x="6764" y="432"/>
                      <a:pt x="6731" y="432"/>
                    </a:cubicBezTo>
                    <a:cubicBezTo>
                      <a:pt x="6492" y="432"/>
                      <a:pt x="6263" y="466"/>
                      <a:pt x="6051" y="517"/>
                    </a:cubicBezTo>
                    <a:cubicBezTo>
                      <a:pt x="5480" y="174"/>
                      <a:pt x="4851" y="1"/>
                      <a:pt x="4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5255700" y="3227479"/>
                <a:ext cx="44100" cy="36600"/>
              </a:xfrm>
              <a:custGeom>
                <a:avLst/>
                <a:gdLst/>
                <a:ahLst/>
                <a:cxnLst/>
                <a:rect l="l" t="t" r="r" b="b"/>
                <a:pathLst>
                  <a:path w="1764" h="1464" extrusionOk="0">
                    <a:moveTo>
                      <a:pt x="443" y="24"/>
                    </a:moveTo>
                    <a:cubicBezTo>
                      <a:pt x="503" y="24"/>
                      <a:pt x="562" y="34"/>
                      <a:pt x="619" y="55"/>
                    </a:cubicBezTo>
                    <a:cubicBezTo>
                      <a:pt x="698" y="80"/>
                      <a:pt x="781" y="193"/>
                      <a:pt x="814" y="330"/>
                    </a:cubicBezTo>
                    <a:cubicBezTo>
                      <a:pt x="825" y="355"/>
                      <a:pt x="825" y="423"/>
                      <a:pt x="792" y="481"/>
                    </a:cubicBezTo>
                    <a:lnTo>
                      <a:pt x="792" y="492"/>
                    </a:lnTo>
                    <a:cubicBezTo>
                      <a:pt x="781" y="492"/>
                      <a:pt x="781" y="492"/>
                      <a:pt x="781" y="503"/>
                    </a:cubicBezTo>
                    <a:cubicBezTo>
                      <a:pt x="745" y="525"/>
                      <a:pt x="712" y="550"/>
                      <a:pt x="643" y="550"/>
                    </a:cubicBezTo>
                    <a:cubicBezTo>
                      <a:pt x="492" y="525"/>
                      <a:pt x="286" y="445"/>
                      <a:pt x="163" y="308"/>
                    </a:cubicBezTo>
                    <a:cubicBezTo>
                      <a:pt x="116" y="261"/>
                      <a:pt x="81" y="217"/>
                      <a:pt x="48" y="160"/>
                    </a:cubicBezTo>
                    <a:cubicBezTo>
                      <a:pt x="174" y="73"/>
                      <a:pt x="311" y="24"/>
                      <a:pt x="443" y="24"/>
                    </a:cubicBezTo>
                    <a:close/>
                    <a:moveTo>
                      <a:pt x="1" y="1"/>
                    </a:moveTo>
                    <a:lnTo>
                      <a:pt x="1" y="1305"/>
                    </a:lnTo>
                    <a:cubicBezTo>
                      <a:pt x="196" y="1395"/>
                      <a:pt x="402" y="1453"/>
                      <a:pt x="608" y="1464"/>
                    </a:cubicBezTo>
                    <a:cubicBezTo>
                      <a:pt x="929" y="1464"/>
                      <a:pt x="1203" y="1360"/>
                      <a:pt x="1431" y="1154"/>
                    </a:cubicBezTo>
                    <a:cubicBezTo>
                      <a:pt x="1500" y="1074"/>
                      <a:pt x="1558" y="994"/>
                      <a:pt x="1615" y="904"/>
                    </a:cubicBezTo>
                    <a:cubicBezTo>
                      <a:pt x="1728" y="662"/>
                      <a:pt x="1764" y="399"/>
                      <a:pt x="1706" y="138"/>
                    </a:cubicBezTo>
                    <a:cubicBezTo>
                      <a:pt x="1695" y="91"/>
                      <a:pt x="1684" y="44"/>
                      <a:pt x="16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a:off x="5255701" y="3227480"/>
                <a:ext cx="278900" cy="300155"/>
              </a:xfrm>
              <a:custGeom>
                <a:avLst/>
                <a:gdLst/>
                <a:ahLst/>
                <a:cxnLst/>
                <a:rect l="l" t="t" r="r" b="b"/>
                <a:pathLst>
                  <a:path w="11156" h="11999" extrusionOk="0">
                    <a:moveTo>
                      <a:pt x="8443" y="3259"/>
                    </a:moveTo>
                    <a:cubicBezTo>
                      <a:pt x="8523" y="3259"/>
                      <a:pt x="8616" y="3259"/>
                      <a:pt x="8707" y="3270"/>
                    </a:cubicBezTo>
                    <a:cubicBezTo>
                      <a:pt x="9141" y="3328"/>
                      <a:pt x="9519" y="3570"/>
                      <a:pt x="9657" y="3899"/>
                    </a:cubicBezTo>
                    <a:cubicBezTo>
                      <a:pt x="9736" y="4061"/>
                      <a:pt x="9725" y="4267"/>
                      <a:pt x="9646" y="4426"/>
                    </a:cubicBezTo>
                    <a:cubicBezTo>
                      <a:pt x="9599" y="4517"/>
                      <a:pt x="9530" y="4632"/>
                      <a:pt x="9393" y="4679"/>
                    </a:cubicBezTo>
                    <a:cubicBezTo>
                      <a:pt x="9353" y="4696"/>
                      <a:pt x="9309" y="4705"/>
                      <a:pt x="9262" y="4705"/>
                    </a:cubicBezTo>
                    <a:cubicBezTo>
                      <a:pt x="9192" y="4705"/>
                      <a:pt x="9115" y="4685"/>
                      <a:pt x="9039" y="4643"/>
                    </a:cubicBezTo>
                    <a:cubicBezTo>
                      <a:pt x="8855" y="4563"/>
                      <a:pt x="8707" y="4380"/>
                      <a:pt x="8627" y="4187"/>
                    </a:cubicBezTo>
                    <a:cubicBezTo>
                      <a:pt x="8512" y="3844"/>
                      <a:pt x="8454" y="3545"/>
                      <a:pt x="8443" y="3259"/>
                    </a:cubicBezTo>
                    <a:close/>
                    <a:moveTo>
                      <a:pt x="9097" y="1"/>
                    </a:moveTo>
                    <a:cubicBezTo>
                      <a:pt x="8226" y="651"/>
                      <a:pt x="7757" y="1670"/>
                      <a:pt x="7598" y="2493"/>
                    </a:cubicBezTo>
                    <a:cubicBezTo>
                      <a:pt x="6865" y="2746"/>
                      <a:pt x="6236" y="3213"/>
                      <a:pt x="5733" y="3888"/>
                    </a:cubicBezTo>
                    <a:cubicBezTo>
                      <a:pt x="5322" y="4426"/>
                      <a:pt x="5047" y="5044"/>
                      <a:pt x="4816" y="5662"/>
                    </a:cubicBezTo>
                    <a:cubicBezTo>
                      <a:pt x="4704" y="6005"/>
                      <a:pt x="4589" y="6348"/>
                      <a:pt x="4498" y="6680"/>
                    </a:cubicBezTo>
                    <a:cubicBezTo>
                      <a:pt x="4473" y="6749"/>
                      <a:pt x="4451" y="6807"/>
                      <a:pt x="4440" y="6875"/>
                    </a:cubicBezTo>
                    <a:cubicBezTo>
                      <a:pt x="4166" y="7767"/>
                      <a:pt x="3869" y="8772"/>
                      <a:pt x="3263" y="9585"/>
                    </a:cubicBezTo>
                    <a:cubicBezTo>
                      <a:pt x="2530" y="10513"/>
                      <a:pt x="1341" y="11084"/>
                      <a:pt x="185" y="11084"/>
                    </a:cubicBezTo>
                    <a:lnTo>
                      <a:pt x="1" y="11084"/>
                    </a:lnTo>
                    <a:lnTo>
                      <a:pt x="1" y="11998"/>
                    </a:lnTo>
                    <a:lnTo>
                      <a:pt x="185" y="11998"/>
                    </a:lnTo>
                    <a:cubicBezTo>
                      <a:pt x="1626" y="11998"/>
                      <a:pt x="3079" y="11279"/>
                      <a:pt x="3971" y="10134"/>
                    </a:cubicBezTo>
                    <a:cubicBezTo>
                      <a:pt x="4531" y="9426"/>
                      <a:pt x="4852" y="8591"/>
                      <a:pt x="5105" y="7789"/>
                    </a:cubicBezTo>
                    <a:cubicBezTo>
                      <a:pt x="5173" y="7583"/>
                      <a:pt x="5242" y="7367"/>
                      <a:pt x="5297" y="7161"/>
                    </a:cubicBezTo>
                    <a:lnTo>
                      <a:pt x="5311" y="7150"/>
                    </a:lnTo>
                    <a:cubicBezTo>
                      <a:pt x="5355" y="6955"/>
                      <a:pt x="5423" y="6749"/>
                      <a:pt x="5481" y="6543"/>
                    </a:cubicBezTo>
                    <a:cubicBezTo>
                      <a:pt x="5709" y="5835"/>
                      <a:pt x="6008" y="5055"/>
                      <a:pt x="6453" y="4437"/>
                    </a:cubicBezTo>
                    <a:cubicBezTo>
                      <a:pt x="6752" y="4036"/>
                      <a:pt x="7117" y="3729"/>
                      <a:pt x="7540" y="3512"/>
                    </a:cubicBezTo>
                    <a:cubicBezTo>
                      <a:pt x="7587" y="3797"/>
                      <a:pt x="7644" y="4141"/>
                      <a:pt x="7768" y="4484"/>
                    </a:cubicBezTo>
                    <a:cubicBezTo>
                      <a:pt x="7894" y="4896"/>
                      <a:pt x="8226" y="5261"/>
                      <a:pt x="8638" y="5467"/>
                    </a:cubicBezTo>
                    <a:cubicBezTo>
                      <a:pt x="8835" y="5569"/>
                      <a:pt x="9053" y="5623"/>
                      <a:pt x="9271" y="5623"/>
                    </a:cubicBezTo>
                    <a:cubicBezTo>
                      <a:pt x="9421" y="5623"/>
                      <a:pt x="9570" y="5598"/>
                      <a:pt x="9714" y="5546"/>
                    </a:cubicBezTo>
                    <a:cubicBezTo>
                      <a:pt x="10058" y="5423"/>
                      <a:pt x="10321" y="5170"/>
                      <a:pt x="10480" y="4805"/>
                    </a:cubicBezTo>
                    <a:cubicBezTo>
                      <a:pt x="10664" y="4404"/>
                      <a:pt x="10675" y="3946"/>
                      <a:pt x="10502" y="3556"/>
                    </a:cubicBezTo>
                    <a:cubicBezTo>
                      <a:pt x="10252" y="2927"/>
                      <a:pt x="9610" y="2482"/>
                      <a:pt x="8822" y="2378"/>
                    </a:cubicBezTo>
                    <a:cubicBezTo>
                      <a:pt x="8753" y="2367"/>
                      <a:pt x="8660" y="2356"/>
                      <a:pt x="8570" y="2356"/>
                    </a:cubicBezTo>
                    <a:cubicBezTo>
                      <a:pt x="8718" y="1887"/>
                      <a:pt x="9108" y="961"/>
                      <a:pt x="9953" y="514"/>
                    </a:cubicBezTo>
                    <a:cubicBezTo>
                      <a:pt x="10307" y="319"/>
                      <a:pt x="10708" y="239"/>
                      <a:pt x="11156" y="239"/>
                    </a:cubicBezTo>
                    <a:lnTo>
                      <a:pt x="111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a:off x="5255700" y="3278250"/>
                <a:ext cx="278900" cy="207650"/>
              </a:xfrm>
              <a:custGeom>
                <a:avLst/>
                <a:gdLst/>
                <a:ahLst/>
                <a:cxnLst/>
                <a:rect l="l" t="t" r="r" b="b"/>
                <a:pathLst>
                  <a:path w="11156" h="8306" extrusionOk="0">
                    <a:moveTo>
                      <a:pt x="3479" y="3924"/>
                    </a:moveTo>
                    <a:lnTo>
                      <a:pt x="3479" y="3960"/>
                    </a:lnTo>
                    <a:cubicBezTo>
                      <a:pt x="3479" y="4119"/>
                      <a:pt x="3433" y="4292"/>
                      <a:pt x="3353" y="4440"/>
                    </a:cubicBezTo>
                    <a:cubicBezTo>
                      <a:pt x="3296" y="4542"/>
                      <a:pt x="3238" y="4622"/>
                      <a:pt x="3158" y="4690"/>
                    </a:cubicBezTo>
                    <a:cubicBezTo>
                      <a:pt x="3090" y="4759"/>
                      <a:pt x="3046" y="4773"/>
                      <a:pt x="3010" y="4773"/>
                    </a:cubicBezTo>
                    <a:cubicBezTo>
                      <a:pt x="2988" y="4773"/>
                      <a:pt x="2977" y="4759"/>
                      <a:pt x="2952" y="4759"/>
                    </a:cubicBezTo>
                    <a:cubicBezTo>
                      <a:pt x="2826" y="4748"/>
                      <a:pt x="2782" y="4611"/>
                      <a:pt x="2782" y="4600"/>
                    </a:cubicBezTo>
                    <a:cubicBezTo>
                      <a:pt x="2724" y="4462"/>
                      <a:pt x="2724" y="4303"/>
                      <a:pt x="2782" y="4188"/>
                    </a:cubicBezTo>
                    <a:cubicBezTo>
                      <a:pt x="2793" y="4177"/>
                      <a:pt x="2793" y="4166"/>
                      <a:pt x="2804" y="4155"/>
                    </a:cubicBezTo>
                    <a:cubicBezTo>
                      <a:pt x="2919" y="4004"/>
                      <a:pt x="3125" y="3924"/>
                      <a:pt x="3375" y="3924"/>
                    </a:cubicBezTo>
                    <a:close/>
                    <a:moveTo>
                      <a:pt x="9588" y="6785"/>
                    </a:moveTo>
                    <a:cubicBezTo>
                      <a:pt x="9588" y="6785"/>
                      <a:pt x="9588" y="6796"/>
                      <a:pt x="9599" y="6796"/>
                    </a:cubicBezTo>
                    <a:cubicBezTo>
                      <a:pt x="9588" y="6854"/>
                      <a:pt x="9577" y="6887"/>
                      <a:pt x="9552" y="6944"/>
                    </a:cubicBezTo>
                    <a:lnTo>
                      <a:pt x="9530" y="6980"/>
                    </a:lnTo>
                    <a:cubicBezTo>
                      <a:pt x="9530" y="6991"/>
                      <a:pt x="9519" y="7002"/>
                      <a:pt x="9508" y="7013"/>
                    </a:cubicBezTo>
                    <a:cubicBezTo>
                      <a:pt x="9484" y="6944"/>
                      <a:pt x="9473" y="6900"/>
                      <a:pt x="9484" y="6854"/>
                    </a:cubicBezTo>
                    <a:cubicBezTo>
                      <a:pt x="9484" y="6843"/>
                      <a:pt x="9484" y="6843"/>
                      <a:pt x="9497" y="6832"/>
                    </a:cubicBezTo>
                    <a:cubicBezTo>
                      <a:pt x="9497" y="6818"/>
                      <a:pt x="9519" y="6796"/>
                      <a:pt x="9552" y="6796"/>
                    </a:cubicBezTo>
                    <a:cubicBezTo>
                      <a:pt x="9566" y="6796"/>
                      <a:pt x="9577" y="6785"/>
                      <a:pt x="9588" y="6785"/>
                    </a:cubicBezTo>
                    <a:close/>
                    <a:moveTo>
                      <a:pt x="1" y="1"/>
                    </a:moveTo>
                    <a:lnTo>
                      <a:pt x="1" y="1066"/>
                    </a:lnTo>
                    <a:cubicBezTo>
                      <a:pt x="344" y="1214"/>
                      <a:pt x="723" y="1316"/>
                      <a:pt x="1124" y="1409"/>
                    </a:cubicBezTo>
                    <a:lnTo>
                      <a:pt x="1192" y="1420"/>
                    </a:lnTo>
                    <a:cubicBezTo>
                      <a:pt x="1511" y="1511"/>
                      <a:pt x="1810" y="1580"/>
                      <a:pt x="2085" y="1706"/>
                    </a:cubicBezTo>
                    <a:cubicBezTo>
                      <a:pt x="2634" y="1958"/>
                      <a:pt x="3090" y="2425"/>
                      <a:pt x="3320" y="3010"/>
                    </a:cubicBezTo>
                    <a:cubicBezTo>
                      <a:pt x="2804" y="3021"/>
                      <a:pt x="2370" y="3227"/>
                      <a:pt x="2096" y="3570"/>
                    </a:cubicBezTo>
                    <a:cubicBezTo>
                      <a:pt x="2038" y="3639"/>
                      <a:pt x="1991" y="3707"/>
                      <a:pt x="1958" y="3776"/>
                    </a:cubicBezTo>
                    <a:cubicBezTo>
                      <a:pt x="1786" y="4119"/>
                      <a:pt x="1775" y="4542"/>
                      <a:pt x="1934" y="4932"/>
                    </a:cubicBezTo>
                    <a:cubicBezTo>
                      <a:pt x="2096" y="5366"/>
                      <a:pt x="2450" y="5640"/>
                      <a:pt x="2862" y="5676"/>
                    </a:cubicBezTo>
                    <a:cubicBezTo>
                      <a:pt x="2909" y="5682"/>
                      <a:pt x="2956" y="5686"/>
                      <a:pt x="3003" y="5686"/>
                    </a:cubicBezTo>
                    <a:cubicBezTo>
                      <a:pt x="3264" y="5686"/>
                      <a:pt x="3525" y="5583"/>
                      <a:pt x="3776" y="5390"/>
                    </a:cubicBezTo>
                    <a:cubicBezTo>
                      <a:pt x="3913" y="5264"/>
                      <a:pt x="4040" y="5091"/>
                      <a:pt x="4144" y="4896"/>
                    </a:cubicBezTo>
                    <a:cubicBezTo>
                      <a:pt x="4223" y="4759"/>
                      <a:pt x="4281" y="4589"/>
                      <a:pt x="4314" y="4429"/>
                    </a:cubicBezTo>
                    <a:cubicBezTo>
                      <a:pt x="4383" y="4498"/>
                      <a:pt x="4440" y="4578"/>
                      <a:pt x="4498" y="4657"/>
                    </a:cubicBezTo>
                    <a:cubicBezTo>
                      <a:pt x="4589" y="4794"/>
                      <a:pt x="4679" y="4965"/>
                      <a:pt x="4784" y="5160"/>
                    </a:cubicBezTo>
                    <a:cubicBezTo>
                      <a:pt x="4863" y="5286"/>
                      <a:pt x="4943" y="5434"/>
                      <a:pt x="5011" y="5571"/>
                    </a:cubicBezTo>
                    <a:cubicBezTo>
                      <a:pt x="5047" y="5640"/>
                      <a:pt x="5080" y="5709"/>
                      <a:pt x="5105" y="5766"/>
                    </a:cubicBezTo>
                    <a:cubicBezTo>
                      <a:pt x="5264" y="6110"/>
                      <a:pt x="5448" y="6442"/>
                      <a:pt x="5687" y="6749"/>
                    </a:cubicBezTo>
                    <a:cubicBezTo>
                      <a:pt x="6351" y="7631"/>
                      <a:pt x="7471" y="8169"/>
                      <a:pt x="8605" y="8169"/>
                    </a:cubicBezTo>
                    <a:cubicBezTo>
                      <a:pt x="8786" y="8169"/>
                      <a:pt x="8959" y="8158"/>
                      <a:pt x="9141" y="8122"/>
                    </a:cubicBezTo>
                    <a:cubicBezTo>
                      <a:pt x="9234" y="8100"/>
                      <a:pt x="9314" y="8089"/>
                      <a:pt x="9404" y="8078"/>
                    </a:cubicBezTo>
                    <a:cubicBezTo>
                      <a:pt x="9758" y="8226"/>
                      <a:pt x="10080" y="8306"/>
                      <a:pt x="10390" y="8306"/>
                    </a:cubicBezTo>
                    <a:cubicBezTo>
                      <a:pt x="10640" y="8306"/>
                      <a:pt x="10881" y="8248"/>
                      <a:pt x="11145" y="8158"/>
                    </a:cubicBezTo>
                    <a:cubicBezTo>
                      <a:pt x="11145" y="8147"/>
                      <a:pt x="11145" y="8147"/>
                      <a:pt x="11156" y="8147"/>
                    </a:cubicBezTo>
                    <a:lnTo>
                      <a:pt x="11156" y="7059"/>
                    </a:lnTo>
                    <a:cubicBezTo>
                      <a:pt x="11051" y="7161"/>
                      <a:pt x="10939" y="7243"/>
                      <a:pt x="10813" y="7287"/>
                    </a:cubicBezTo>
                    <a:cubicBezTo>
                      <a:pt x="10660" y="7348"/>
                      <a:pt x="10536" y="7383"/>
                      <a:pt x="10414" y="7383"/>
                    </a:cubicBezTo>
                    <a:cubicBezTo>
                      <a:pt x="10398" y="7383"/>
                      <a:pt x="10382" y="7382"/>
                      <a:pt x="10365" y="7381"/>
                    </a:cubicBezTo>
                    <a:cubicBezTo>
                      <a:pt x="10365" y="7381"/>
                      <a:pt x="10365" y="7367"/>
                      <a:pt x="10376" y="7367"/>
                    </a:cubicBezTo>
                    <a:cubicBezTo>
                      <a:pt x="10480" y="7150"/>
                      <a:pt x="10527" y="6900"/>
                      <a:pt x="10491" y="6670"/>
                    </a:cubicBezTo>
                    <a:cubicBezTo>
                      <a:pt x="10445" y="6395"/>
                      <a:pt x="10307" y="6156"/>
                      <a:pt x="10101" y="6030"/>
                    </a:cubicBezTo>
                    <a:cubicBezTo>
                      <a:pt x="9948" y="5919"/>
                      <a:pt x="9760" y="5861"/>
                      <a:pt x="9572" y="5861"/>
                    </a:cubicBezTo>
                    <a:cubicBezTo>
                      <a:pt x="9468" y="5861"/>
                      <a:pt x="9365" y="5878"/>
                      <a:pt x="9267" y="5915"/>
                    </a:cubicBezTo>
                    <a:cubicBezTo>
                      <a:pt x="9003" y="5994"/>
                      <a:pt x="8786" y="6178"/>
                      <a:pt x="8660" y="6420"/>
                    </a:cubicBezTo>
                    <a:cubicBezTo>
                      <a:pt x="8638" y="6475"/>
                      <a:pt x="8616" y="6532"/>
                      <a:pt x="8591" y="6590"/>
                    </a:cubicBezTo>
                    <a:cubicBezTo>
                      <a:pt x="8548" y="6807"/>
                      <a:pt x="8548" y="7038"/>
                      <a:pt x="8627" y="7243"/>
                    </a:cubicBezTo>
                    <a:lnTo>
                      <a:pt x="8591" y="7243"/>
                    </a:lnTo>
                    <a:cubicBezTo>
                      <a:pt x="7735" y="7243"/>
                      <a:pt x="6900" y="6843"/>
                      <a:pt x="6409" y="6200"/>
                    </a:cubicBezTo>
                    <a:cubicBezTo>
                      <a:pt x="6167" y="5871"/>
                      <a:pt x="5983" y="5481"/>
                      <a:pt x="5835" y="5171"/>
                    </a:cubicBezTo>
                    <a:lnTo>
                      <a:pt x="5791" y="5091"/>
                    </a:lnTo>
                    <a:cubicBezTo>
                      <a:pt x="5733" y="4965"/>
                      <a:pt x="5676" y="4852"/>
                      <a:pt x="5596" y="4726"/>
                    </a:cubicBezTo>
                    <a:cubicBezTo>
                      <a:pt x="5561" y="4668"/>
                      <a:pt x="5528" y="4600"/>
                      <a:pt x="5481" y="4520"/>
                    </a:cubicBezTo>
                    <a:cubicBezTo>
                      <a:pt x="5333" y="4256"/>
                      <a:pt x="5127" y="3924"/>
                      <a:pt x="4816" y="3639"/>
                    </a:cubicBezTo>
                    <a:cubicBezTo>
                      <a:pt x="4679" y="3501"/>
                      <a:pt x="4520" y="3375"/>
                      <a:pt x="4336" y="3274"/>
                    </a:cubicBezTo>
                    <a:cubicBezTo>
                      <a:pt x="4130" y="2219"/>
                      <a:pt x="3411" y="1305"/>
                      <a:pt x="2461" y="871"/>
                    </a:cubicBezTo>
                    <a:cubicBezTo>
                      <a:pt x="2085" y="698"/>
                      <a:pt x="1684" y="608"/>
                      <a:pt x="1330" y="528"/>
                    </a:cubicBezTo>
                    <a:lnTo>
                      <a:pt x="1283" y="517"/>
                    </a:lnTo>
                    <a:cubicBezTo>
                      <a:pt x="792" y="391"/>
                      <a:pt x="333" y="27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a:off x="5255700" y="3688821"/>
                <a:ext cx="153925" cy="96400"/>
              </a:xfrm>
              <a:custGeom>
                <a:avLst/>
                <a:gdLst/>
                <a:ahLst/>
                <a:cxnLst/>
                <a:rect l="l" t="t" r="r" b="b"/>
                <a:pathLst>
                  <a:path w="6157" h="3856" extrusionOk="0">
                    <a:moveTo>
                      <a:pt x="1" y="1"/>
                    </a:moveTo>
                    <a:lnTo>
                      <a:pt x="1" y="918"/>
                    </a:lnTo>
                    <a:cubicBezTo>
                      <a:pt x="185" y="918"/>
                      <a:pt x="369" y="918"/>
                      <a:pt x="550" y="929"/>
                    </a:cubicBezTo>
                    <a:cubicBezTo>
                      <a:pt x="2266" y="987"/>
                      <a:pt x="3743" y="1637"/>
                      <a:pt x="4600" y="2713"/>
                    </a:cubicBezTo>
                    <a:cubicBezTo>
                      <a:pt x="4874" y="3057"/>
                      <a:pt x="5069" y="3444"/>
                      <a:pt x="5206" y="3856"/>
                    </a:cubicBezTo>
                    <a:lnTo>
                      <a:pt x="6156" y="3856"/>
                    </a:lnTo>
                    <a:cubicBezTo>
                      <a:pt x="6008" y="3227"/>
                      <a:pt x="5722" y="2645"/>
                      <a:pt x="5311" y="2140"/>
                    </a:cubicBezTo>
                    <a:cubicBezTo>
                      <a:pt x="4292" y="849"/>
                      <a:pt x="2551" y="70"/>
                      <a:pt x="575" y="12"/>
                    </a:cubicBezTo>
                    <a:cubicBezTo>
                      <a:pt x="380" y="1"/>
                      <a:pt x="19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 name="Google Shape;394;p34"/>
            <p:cNvSpPr/>
            <p:nvPr/>
          </p:nvSpPr>
          <p:spPr>
            <a:xfrm>
              <a:off x="6901675" y="430600"/>
              <a:ext cx="2134200" cy="42633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94ED254A-F935-733D-7A35-530A5E7B1088}"/>
              </a:ext>
            </a:extLst>
          </p:cNvPr>
          <p:cNvPicPr>
            <a:picLocks noChangeAspect="1"/>
          </p:cNvPicPr>
          <p:nvPr/>
        </p:nvPicPr>
        <p:blipFill rotWithShape="1">
          <a:blip r:embed="rId3"/>
          <a:srcRect r="733"/>
          <a:stretch/>
        </p:blipFill>
        <p:spPr>
          <a:xfrm>
            <a:off x="107987" y="440100"/>
            <a:ext cx="6793546" cy="4263300"/>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5"/>
          <p:cNvSpPr txBox="1">
            <a:spLocks noGrp="1"/>
          </p:cNvSpPr>
          <p:nvPr>
            <p:ph type="title"/>
          </p:nvPr>
        </p:nvSpPr>
        <p:spPr>
          <a:xfrm>
            <a:off x="521631" y="410112"/>
            <a:ext cx="300074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lumMod val="10000"/>
                  </a:schemeClr>
                </a:solidFill>
              </a:rPr>
              <a:t>Applications </a:t>
            </a:r>
            <a:endParaRPr dirty="0">
              <a:solidFill>
                <a:schemeClr val="bg1">
                  <a:lumMod val="10000"/>
                </a:schemeClr>
              </a:solidFill>
            </a:endParaRPr>
          </a:p>
        </p:txBody>
      </p:sp>
      <p:sp>
        <p:nvSpPr>
          <p:cNvPr id="400" name="Google Shape;400;p35"/>
          <p:cNvSpPr txBox="1">
            <a:spLocks noGrp="1"/>
          </p:cNvSpPr>
          <p:nvPr>
            <p:ph type="subTitle" idx="4"/>
          </p:nvPr>
        </p:nvSpPr>
        <p:spPr>
          <a:xfrm>
            <a:off x="521631" y="1340700"/>
            <a:ext cx="23055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i="0" dirty="0">
                <a:solidFill>
                  <a:schemeClr val="bg1">
                    <a:lumMod val="10000"/>
                  </a:schemeClr>
                </a:solidFill>
                <a:effectLst/>
                <a:latin typeface="Söhne"/>
              </a:rPr>
              <a:t>Education Institutions</a:t>
            </a:r>
            <a:endParaRPr dirty="0">
              <a:solidFill>
                <a:schemeClr val="bg1">
                  <a:lumMod val="10000"/>
                </a:schemeClr>
              </a:solidFill>
            </a:endParaRPr>
          </a:p>
        </p:txBody>
      </p:sp>
      <p:sp>
        <p:nvSpPr>
          <p:cNvPr id="401" name="Google Shape;401;p35"/>
          <p:cNvSpPr txBox="1">
            <a:spLocks noGrp="1"/>
          </p:cNvSpPr>
          <p:nvPr>
            <p:ph type="subTitle" idx="5"/>
          </p:nvPr>
        </p:nvSpPr>
        <p:spPr>
          <a:xfrm>
            <a:off x="3623938" y="1340700"/>
            <a:ext cx="23055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i="0" dirty="0">
                <a:solidFill>
                  <a:schemeClr val="bg1">
                    <a:lumMod val="10000"/>
                  </a:schemeClr>
                </a:solidFill>
                <a:effectLst/>
                <a:latin typeface="Söhne"/>
              </a:rPr>
              <a:t>Job Applications</a:t>
            </a:r>
            <a:endParaRPr dirty="0">
              <a:solidFill>
                <a:schemeClr val="bg1">
                  <a:lumMod val="10000"/>
                </a:schemeClr>
              </a:solidFill>
            </a:endParaRPr>
          </a:p>
        </p:txBody>
      </p:sp>
      <p:sp>
        <p:nvSpPr>
          <p:cNvPr id="402" name="Google Shape;402;p35"/>
          <p:cNvSpPr txBox="1">
            <a:spLocks noGrp="1"/>
          </p:cNvSpPr>
          <p:nvPr>
            <p:ph type="subTitle" idx="1"/>
          </p:nvPr>
        </p:nvSpPr>
        <p:spPr>
          <a:xfrm>
            <a:off x="521631" y="1890727"/>
            <a:ext cx="2908542" cy="24708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b="0" i="0" dirty="0">
                <a:solidFill>
                  <a:schemeClr val="bg1">
                    <a:lumMod val="10000"/>
                  </a:schemeClr>
                </a:solidFill>
                <a:effectLst/>
                <a:latin typeface="Söhne"/>
              </a:rPr>
              <a:t>Educational institutions use aggregate calculators to determine student’s final grades or cumulative scores based on their performance in different subjects, modules, or semesters. This helps in evaluating students overall academic progress and making decisions regarding promotions, awards, or scholarships etc.</a:t>
            </a:r>
            <a:endParaRPr sz="1400" dirty="0">
              <a:solidFill>
                <a:schemeClr val="bg1">
                  <a:lumMod val="10000"/>
                </a:schemeClr>
              </a:solidFill>
            </a:endParaRPr>
          </a:p>
        </p:txBody>
      </p:sp>
      <p:sp>
        <p:nvSpPr>
          <p:cNvPr id="403" name="Google Shape;403;p35"/>
          <p:cNvSpPr txBox="1">
            <a:spLocks noGrp="1"/>
          </p:cNvSpPr>
          <p:nvPr>
            <p:ph type="subTitle" idx="2"/>
          </p:nvPr>
        </p:nvSpPr>
        <p:spPr>
          <a:xfrm>
            <a:off x="3623938" y="1868400"/>
            <a:ext cx="2418052" cy="23766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b="0" i="0" dirty="0">
                <a:solidFill>
                  <a:schemeClr val="bg1">
                    <a:lumMod val="10000"/>
                  </a:schemeClr>
                </a:solidFill>
                <a:effectLst/>
                <a:latin typeface="Söhne"/>
              </a:rPr>
              <a:t>In certain professions or job positions, employers require applicants to submit their academic performance or calculate their aggregate scores from specific qualifications. An aggregate calculator assists applicants in determining and presenting their cumulative scores effectively during the job application process.</a:t>
            </a:r>
            <a:endParaRPr sz="1300" dirty="0">
              <a:solidFill>
                <a:schemeClr val="bg1">
                  <a:lumMod val="10000"/>
                </a:schemeClr>
              </a:solidFill>
            </a:endParaRPr>
          </a:p>
        </p:txBody>
      </p:sp>
      <p:sp>
        <p:nvSpPr>
          <p:cNvPr id="405" name="Google Shape;405;p35"/>
          <p:cNvSpPr txBox="1">
            <a:spLocks noGrp="1"/>
          </p:cNvSpPr>
          <p:nvPr>
            <p:ph type="subTitle" idx="6"/>
          </p:nvPr>
        </p:nvSpPr>
        <p:spPr>
          <a:xfrm>
            <a:off x="6285727" y="1472249"/>
            <a:ext cx="2691484" cy="41847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i="0" dirty="0">
                <a:solidFill>
                  <a:schemeClr val="bg1">
                    <a:lumMod val="10000"/>
                  </a:schemeClr>
                </a:solidFill>
                <a:effectLst/>
                <a:latin typeface="Söhne"/>
              </a:rPr>
              <a:t>Scholarship Applications</a:t>
            </a:r>
            <a:endParaRPr dirty="0">
              <a:solidFill>
                <a:schemeClr val="bg1">
                  <a:lumMod val="10000"/>
                </a:schemeClr>
              </a:solidFill>
            </a:endParaRPr>
          </a:p>
        </p:txBody>
      </p:sp>
      <p:sp>
        <p:nvSpPr>
          <p:cNvPr id="3" name="Subtitle 2">
            <a:extLst>
              <a:ext uri="{FF2B5EF4-FFF2-40B4-BE49-F238E27FC236}">
                <a16:creationId xmlns:a16="http://schemas.microsoft.com/office/drawing/2014/main" id="{BBB385E0-4E72-CD7F-4580-7C5658A2241B}"/>
              </a:ext>
            </a:extLst>
          </p:cNvPr>
          <p:cNvSpPr>
            <a:spLocks noGrp="1"/>
          </p:cNvSpPr>
          <p:nvPr>
            <p:ph type="subTitle" idx="3"/>
          </p:nvPr>
        </p:nvSpPr>
        <p:spPr>
          <a:xfrm>
            <a:off x="5825075" y="1878423"/>
            <a:ext cx="2673179" cy="1993477"/>
          </a:xfrm>
        </p:spPr>
        <p:txBody>
          <a:bodyPr/>
          <a:lstStyle/>
          <a:p>
            <a:r>
              <a:rPr lang="en-US" sz="1300" dirty="0">
                <a:solidFill>
                  <a:schemeClr val="bg1">
                    <a:lumMod val="10000"/>
                  </a:schemeClr>
                </a:solidFill>
              </a:rPr>
              <a:t>       Scholarships are often awarded based on academic achievements. An aggregate calculator helps students calculate their overall performance and aggregate scores, which are essential for qualifying and applying for scholarships.</a:t>
            </a:r>
          </a:p>
          <a:p>
            <a:endParaRPr lang="en-US" sz="1300" dirty="0">
              <a:solidFill>
                <a:schemeClr val="bg1">
                  <a:lumMod val="10000"/>
                </a:schemeClr>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0"/>
          <p:cNvSpPr txBox="1">
            <a:spLocks noGrp="1"/>
          </p:cNvSpPr>
          <p:nvPr>
            <p:ph type="title"/>
          </p:nvPr>
        </p:nvSpPr>
        <p:spPr>
          <a:xfrm>
            <a:off x="747944" y="-50812"/>
            <a:ext cx="3606749" cy="5034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lumMod val="10000"/>
                  </a:schemeClr>
                </a:solidFill>
              </a:rPr>
              <a:t>CLASS DIAGRAM</a:t>
            </a:r>
            <a:br>
              <a:rPr lang="en" dirty="0">
                <a:solidFill>
                  <a:schemeClr val="bg1">
                    <a:lumMod val="10000"/>
                  </a:schemeClr>
                </a:solidFill>
              </a:rPr>
            </a:br>
            <a:br>
              <a:rPr lang="en" dirty="0">
                <a:solidFill>
                  <a:schemeClr val="bg1">
                    <a:lumMod val="10000"/>
                  </a:schemeClr>
                </a:solidFill>
              </a:rPr>
            </a:br>
            <a:endParaRPr dirty="0">
              <a:solidFill>
                <a:schemeClr val="bg1">
                  <a:lumMod val="10000"/>
                </a:schemeClr>
              </a:solidFill>
            </a:endParaRPr>
          </a:p>
        </p:txBody>
      </p:sp>
      <p:pic>
        <p:nvPicPr>
          <p:cNvPr id="4" name="Picture 3">
            <a:extLst>
              <a:ext uri="{FF2B5EF4-FFF2-40B4-BE49-F238E27FC236}">
                <a16:creationId xmlns:a16="http://schemas.microsoft.com/office/drawing/2014/main" id="{9533AC57-7271-8E34-F195-3A325A064186}"/>
              </a:ext>
            </a:extLst>
          </p:cNvPr>
          <p:cNvPicPr>
            <a:picLocks noChangeAspect="1"/>
          </p:cNvPicPr>
          <p:nvPr/>
        </p:nvPicPr>
        <p:blipFill>
          <a:blip r:embed="rId3"/>
          <a:stretch>
            <a:fillRect/>
          </a:stretch>
        </p:blipFill>
        <p:spPr>
          <a:xfrm>
            <a:off x="146385" y="706487"/>
            <a:ext cx="8242126" cy="395675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EC787-6ED1-2A81-7689-6865E6DCB1F7}"/>
              </a:ext>
            </a:extLst>
          </p:cNvPr>
          <p:cNvSpPr>
            <a:spLocks noGrp="1"/>
          </p:cNvSpPr>
          <p:nvPr>
            <p:ph type="title"/>
          </p:nvPr>
        </p:nvSpPr>
        <p:spPr>
          <a:xfrm>
            <a:off x="2251880" y="2169994"/>
            <a:ext cx="3964675" cy="668740"/>
          </a:xfrm>
        </p:spPr>
        <p:txBody>
          <a:bodyPr/>
          <a:lstStyle/>
          <a:p>
            <a:pPr algn="ctr"/>
            <a:r>
              <a:rPr lang="en-US" sz="4000" dirty="0">
                <a:solidFill>
                  <a:schemeClr val="bg1">
                    <a:lumMod val="10000"/>
                  </a:schemeClr>
                </a:solidFill>
              </a:rPr>
              <a:t>Thank You</a:t>
            </a:r>
            <a:endParaRPr lang="en-PK" sz="4000" dirty="0">
              <a:solidFill>
                <a:schemeClr val="bg1">
                  <a:lumMod val="10000"/>
                </a:schemeClr>
              </a:solidFill>
            </a:endParaRPr>
          </a:p>
        </p:txBody>
      </p:sp>
    </p:spTree>
    <p:extLst>
      <p:ext uri="{BB962C8B-B14F-4D97-AF65-F5344CB8AC3E}">
        <p14:creationId xmlns:p14="http://schemas.microsoft.com/office/powerpoint/2010/main" val="35976258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Digestive System Healthcare Center by Slidesgo">
  <a:themeElements>
    <a:clrScheme name="Simple Light">
      <a:dk1>
        <a:srgbClr val="54545F"/>
      </a:dk1>
      <a:lt1>
        <a:srgbClr val="F8F9FA"/>
      </a:lt1>
      <a:dk2>
        <a:srgbClr val="757074"/>
      </a:dk2>
      <a:lt2>
        <a:srgbClr val="BEB8BC"/>
      </a:lt2>
      <a:accent1>
        <a:srgbClr val="D6C9C0"/>
      </a:accent1>
      <a:accent2>
        <a:srgbClr val="E3B8AF"/>
      </a:accent2>
      <a:accent3>
        <a:srgbClr val="EEE4DA"/>
      </a:accent3>
      <a:accent4>
        <a:srgbClr val="C78C80"/>
      </a:accent4>
      <a:accent5>
        <a:srgbClr val="FFFFFF"/>
      </a:accent5>
      <a:accent6>
        <a:srgbClr val="FFFFFF"/>
      </a:accent6>
      <a:hlink>
        <a:srgbClr val="54545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TotalTime>
  <Words>337</Words>
  <Application>Microsoft Office PowerPoint</Application>
  <PresentationFormat>On-screen Show (16:9)</PresentationFormat>
  <Paragraphs>31</Paragraphs>
  <Slides>8</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Lato</vt:lpstr>
      <vt:lpstr>Bebas Neue</vt:lpstr>
      <vt:lpstr>Arial</vt:lpstr>
      <vt:lpstr>Montserrat</vt:lpstr>
      <vt:lpstr>Söhne</vt:lpstr>
      <vt:lpstr>Digestive System Healthcare Center by Slidesgo</vt:lpstr>
      <vt:lpstr>Group Members:  1. Huzaifa Kamal    21P-0500 </vt:lpstr>
      <vt:lpstr>Contents of the Project</vt:lpstr>
      <vt:lpstr>Introduction</vt:lpstr>
      <vt:lpstr>Description</vt:lpstr>
      <vt:lpstr>PowerPoint Presentation</vt:lpstr>
      <vt:lpstr>Applications </vt:lpstr>
      <vt:lpstr>CLASS DIAGRAM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Aggregate Calculator</dc:title>
  <dc:creator>Huzaifa</dc:creator>
  <cp:lastModifiedBy>Syed  Muneeb Ahmed</cp:lastModifiedBy>
  <cp:revision>9</cp:revision>
  <dcterms:modified xsi:type="dcterms:W3CDTF">2024-03-09T08:06:10Z</dcterms:modified>
</cp:coreProperties>
</file>